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8C91F0-0E49-4C96-BD9F-0D7062AB0CA7}" v="35" dt="2026-04-18T21:35:02.6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s Seabert" userId="8a89e1be570fe77c" providerId="LiveId" clId="{28E520CF-C334-4580-B503-C6A4638FECCB}"/>
    <pc:docChg chg="custSel modSld">
      <pc:chgData name="Pats Seabert" userId="8a89e1be570fe77c" providerId="LiveId" clId="{28E520CF-C334-4580-B503-C6A4638FECCB}" dt="2026-04-18T21:35:02.659" v="75" actId="20578"/>
      <pc:docMkLst>
        <pc:docMk/>
      </pc:docMkLst>
      <pc:sldChg chg="addSp delSp modSp mod modTransition delAnim modAnim">
        <pc:chgData name="Pats Seabert" userId="8a89e1be570fe77c" providerId="LiveId" clId="{28E520CF-C334-4580-B503-C6A4638FECCB}" dt="2026-04-18T21:27:59.487" v="63"/>
        <pc:sldMkLst>
          <pc:docMk/>
          <pc:sldMk cId="1114112393" sldId="256"/>
        </pc:sldMkLst>
        <pc:spChg chg="mod">
          <ac:chgData name="Pats Seabert" userId="8a89e1be570fe77c" providerId="LiveId" clId="{28E520CF-C334-4580-B503-C6A4638FECCB}" dt="2026-04-18T20:50:08.998" v="27" actId="27636"/>
          <ac:spMkLst>
            <pc:docMk/>
            <pc:sldMk cId="1114112393" sldId="256"/>
            <ac:spMk id="3" creationId="{55B7D82F-3C25-438D-939C-EDA8D2FE3360}"/>
          </ac:spMkLst>
        </pc:spChg>
        <pc:picChg chg="add del mod">
          <ac:chgData name="Pats Seabert" userId="8a89e1be570fe77c" providerId="LiveId" clId="{28E520CF-C334-4580-B503-C6A4638FECCB}" dt="2026-04-18T21:08:58.023" v="43"/>
          <ac:picMkLst>
            <pc:docMk/>
            <pc:sldMk cId="1114112393" sldId="256"/>
            <ac:picMk id="7" creationId="{5620931A-3A9B-39B5-4539-225CAE96A67E}"/>
          </ac:picMkLst>
        </pc:picChg>
        <pc:picChg chg="add del mod">
          <ac:chgData name="Pats Seabert" userId="8a89e1be570fe77c" providerId="LiveId" clId="{28E520CF-C334-4580-B503-C6A4638FECCB}" dt="2026-04-18T21:09:26.664" v="45"/>
          <ac:picMkLst>
            <pc:docMk/>
            <pc:sldMk cId="1114112393" sldId="256"/>
            <ac:picMk id="8" creationId="{FDDF3815-1CE5-1A07-4280-68F0FA412DAB}"/>
          </ac:picMkLst>
        </pc:picChg>
        <pc:picChg chg="add del mod">
          <ac:chgData name="Pats Seabert" userId="8a89e1be570fe77c" providerId="LiveId" clId="{28E520CF-C334-4580-B503-C6A4638FECCB}" dt="2026-04-18T21:08:28.381" v="40" actId="478"/>
          <ac:picMkLst>
            <pc:docMk/>
            <pc:sldMk cId="1114112393" sldId="256"/>
            <ac:picMk id="11" creationId="{FFD62D90-3A53-C91F-EB4F-8A8D1C2B7683}"/>
          </ac:picMkLst>
        </pc:picChg>
        <pc:picChg chg="add del mod ord">
          <ac:chgData name="Pats Seabert" userId="8a89e1be570fe77c" providerId="LiveId" clId="{28E520CF-C334-4580-B503-C6A4638FECCB}" dt="2026-04-18T21:09:44.140" v="46"/>
          <ac:picMkLst>
            <pc:docMk/>
            <pc:sldMk cId="1114112393" sldId="256"/>
            <ac:picMk id="12" creationId="{EF729C5E-42CC-31E1-6310-BAC6DB7BED15}"/>
          </ac:picMkLst>
        </pc:picChg>
        <pc:picChg chg="add del mod">
          <ac:chgData name="Pats Seabert" userId="8a89e1be570fe77c" providerId="LiveId" clId="{28E520CF-C334-4580-B503-C6A4638FECCB}" dt="2026-04-18T21:12:14.862" v="48"/>
          <ac:picMkLst>
            <pc:docMk/>
            <pc:sldMk cId="1114112393" sldId="256"/>
            <ac:picMk id="13" creationId="{F64258A9-561C-9226-E834-DB0CB42E67FD}"/>
          </ac:picMkLst>
        </pc:picChg>
        <pc:picChg chg="add del mod ord">
          <ac:chgData name="Pats Seabert" userId="8a89e1be570fe77c" providerId="LiveId" clId="{28E520CF-C334-4580-B503-C6A4638FECCB}" dt="2026-04-18T21:12:32.140" v="49"/>
          <ac:picMkLst>
            <pc:docMk/>
            <pc:sldMk cId="1114112393" sldId="256"/>
            <ac:picMk id="21" creationId="{4D26B5C3-FD31-79C4-DA68-0BC29C934595}"/>
          </ac:picMkLst>
        </pc:picChg>
        <pc:picChg chg="add del mod">
          <ac:chgData name="Pats Seabert" userId="8a89e1be570fe77c" providerId="LiveId" clId="{28E520CF-C334-4580-B503-C6A4638FECCB}" dt="2026-04-18T21:17:10.169" v="51"/>
          <ac:picMkLst>
            <pc:docMk/>
            <pc:sldMk cId="1114112393" sldId="256"/>
            <ac:picMk id="22" creationId="{90E20157-EDA4-BBC5-071D-71C675540967}"/>
          </ac:picMkLst>
        </pc:picChg>
        <pc:picChg chg="add del mod ord">
          <ac:chgData name="Pats Seabert" userId="8a89e1be570fe77c" providerId="LiveId" clId="{28E520CF-C334-4580-B503-C6A4638FECCB}" dt="2026-04-18T21:17:28.681" v="52"/>
          <ac:picMkLst>
            <pc:docMk/>
            <pc:sldMk cId="1114112393" sldId="256"/>
            <ac:picMk id="26" creationId="{036953B8-39B7-E391-218E-BF005ABB8719}"/>
          </ac:picMkLst>
        </pc:picChg>
        <pc:picChg chg="add del mod">
          <ac:chgData name="Pats Seabert" userId="8a89e1be570fe77c" providerId="LiveId" clId="{28E520CF-C334-4580-B503-C6A4638FECCB}" dt="2026-04-18T21:26:51.715" v="55"/>
          <ac:picMkLst>
            <pc:docMk/>
            <pc:sldMk cId="1114112393" sldId="256"/>
            <ac:picMk id="31" creationId="{15B3FB23-BD9D-C059-CB66-1F4DE15AB1BF}"/>
          </ac:picMkLst>
        </pc:picChg>
        <pc:picChg chg="add del mod">
          <ac:chgData name="Pats Seabert" userId="8a89e1be570fe77c" providerId="LiveId" clId="{28E520CF-C334-4580-B503-C6A4638FECCB}" dt="2026-04-18T21:27:40.639" v="62"/>
          <ac:picMkLst>
            <pc:docMk/>
            <pc:sldMk cId="1114112393" sldId="256"/>
            <ac:picMk id="32" creationId="{693B838E-87B6-D5F4-647D-81B69B3C8939}"/>
          </ac:picMkLst>
        </pc:picChg>
        <pc:picChg chg="add del mod ord">
          <ac:chgData name="Pats Seabert" userId="8a89e1be570fe77c" providerId="LiveId" clId="{28E520CF-C334-4580-B503-C6A4638FECCB}" dt="2026-04-18T21:27:59.487" v="63"/>
          <ac:picMkLst>
            <pc:docMk/>
            <pc:sldMk cId="1114112393" sldId="256"/>
            <ac:picMk id="36" creationId="{0B5FFDD6-6766-A50A-EAE5-D9EDB2B434B5}"/>
          </ac:picMkLst>
        </pc:picChg>
        <pc:picChg chg="add mod">
          <ac:chgData name="Pats Seabert" userId="8a89e1be570fe77c" providerId="LiveId" clId="{28E520CF-C334-4580-B503-C6A4638FECCB}" dt="2026-04-18T21:27:59.487" v="63"/>
          <ac:picMkLst>
            <pc:docMk/>
            <pc:sldMk cId="1114112393" sldId="256"/>
            <ac:picMk id="37" creationId="{50EA632F-7593-8A68-A78F-54AD97A5AB7A}"/>
          </ac:picMkLst>
        </pc:picChg>
      </pc:sldChg>
      <pc:sldChg chg="addSp delSp modSp mod modTransition modAnim">
        <pc:chgData name="Pats Seabert" userId="8a89e1be570fe77c" providerId="LiveId" clId="{28E520CF-C334-4580-B503-C6A4638FECCB}" dt="2026-04-18T21:28:35.701" v="64"/>
        <pc:sldMkLst>
          <pc:docMk/>
          <pc:sldMk cId="2279977459" sldId="257"/>
        </pc:sldMkLst>
        <pc:picChg chg="add del mod ord">
          <ac:chgData name="Pats Seabert" userId="8a89e1be570fe77c" providerId="LiveId" clId="{28E520CF-C334-4580-B503-C6A4638FECCB}" dt="2026-04-18T21:28:35.701" v="64"/>
          <ac:picMkLst>
            <pc:docMk/>
            <pc:sldMk cId="2279977459" sldId="257"/>
            <ac:picMk id="4" creationId="{45BCDBF0-B5BD-5E05-0C27-35CFB6A6BAB6}"/>
          </ac:picMkLst>
        </pc:picChg>
        <pc:picChg chg="add mod">
          <ac:chgData name="Pats Seabert" userId="8a89e1be570fe77c" providerId="LiveId" clId="{28E520CF-C334-4580-B503-C6A4638FECCB}" dt="2026-04-18T21:28:35.701" v="64"/>
          <ac:picMkLst>
            <pc:docMk/>
            <pc:sldMk cId="2279977459" sldId="257"/>
            <ac:picMk id="5" creationId="{766B06D4-5F51-2DFE-E9E2-5D8184199457}"/>
          </ac:picMkLst>
        </pc:picChg>
        <pc:picChg chg="add del mod">
          <ac:chgData name="Pats Seabert" userId="8a89e1be570fe77c" providerId="LiveId" clId="{28E520CF-C334-4580-B503-C6A4638FECCB}" dt="2026-04-18T20:53:26.940" v="31"/>
          <ac:picMkLst>
            <pc:docMk/>
            <pc:sldMk cId="2279977459" sldId="257"/>
            <ac:picMk id="6" creationId="{7A388645-EAE4-7CD3-58E9-7AA9DB3A4A69}"/>
          </ac:picMkLst>
        </pc:picChg>
        <pc:picChg chg="add del mod">
          <ac:chgData name="Pats Seabert" userId="8a89e1be570fe77c" providerId="LiveId" clId="{28E520CF-C334-4580-B503-C6A4638FECCB}" dt="2026-04-18T21:27:40.639" v="62"/>
          <ac:picMkLst>
            <pc:docMk/>
            <pc:sldMk cId="2279977459" sldId="257"/>
            <ac:picMk id="12" creationId="{31B52910-BEF7-FA37-EF90-B3EA8EEC808E}"/>
          </ac:picMkLst>
        </pc:picChg>
      </pc:sldChg>
      <pc:sldChg chg="addSp delSp modSp mod modTransition modAnim">
        <pc:chgData name="Pats Seabert" userId="8a89e1be570fe77c" providerId="LiveId" clId="{28E520CF-C334-4580-B503-C6A4638FECCB}" dt="2026-04-18T21:29:19.893" v="65"/>
        <pc:sldMkLst>
          <pc:docMk/>
          <pc:sldMk cId="1689210178" sldId="258"/>
        </pc:sldMkLst>
        <pc:picChg chg="add del mod ord">
          <ac:chgData name="Pats Seabert" userId="8a89e1be570fe77c" providerId="LiveId" clId="{28E520CF-C334-4580-B503-C6A4638FECCB}" dt="2026-04-18T21:29:19.893" v="65"/>
          <ac:picMkLst>
            <pc:docMk/>
            <pc:sldMk cId="1689210178" sldId="258"/>
            <ac:picMk id="3" creationId="{D7020F37-6EE4-C18A-DBDA-0B1A1260335D}"/>
          </ac:picMkLst>
        </pc:picChg>
        <pc:picChg chg="add mod">
          <ac:chgData name="Pats Seabert" userId="8a89e1be570fe77c" providerId="LiveId" clId="{28E520CF-C334-4580-B503-C6A4638FECCB}" dt="2026-04-18T21:29:19.893" v="65"/>
          <ac:picMkLst>
            <pc:docMk/>
            <pc:sldMk cId="1689210178" sldId="258"/>
            <ac:picMk id="4" creationId="{299DA4B6-F253-F5DB-C4D2-85F39C4B8FCB}"/>
          </ac:picMkLst>
        </pc:picChg>
        <pc:picChg chg="add del mod">
          <ac:chgData name="Pats Seabert" userId="8a89e1be570fe77c" providerId="LiveId" clId="{28E520CF-C334-4580-B503-C6A4638FECCB}" dt="2026-04-18T20:55:11.540" v="35"/>
          <ac:picMkLst>
            <pc:docMk/>
            <pc:sldMk cId="1689210178" sldId="258"/>
            <ac:picMk id="5" creationId="{B067B872-D8A4-0688-BB47-5681E8F5D196}"/>
          </ac:picMkLst>
        </pc:picChg>
        <pc:picChg chg="add del mod ord">
          <ac:chgData name="Pats Seabert" userId="8a89e1be570fe77c" providerId="LiveId" clId="{28E520CF-C334-4580-B503-C6A4638FECCB}" dt="2026-04-18T20:55:50.740" v="36"/>
          <ac:picMkLst>
            <pc:docMk/>
            <pc:sldMk cId="1689210178" sldId="258"/>
            <ac:picMk id="8" creationId="{22BDD1AD-29DD-98BF-4CA9-D51C1964217C}"/>
          </ac:picMkLst>
        </pc:picChg>
        <pc:picChg chg="add del mod">
          <ac:chgData name="Pats Seabert" userId="8a89e1be570fe77c" providerId="LiveId" clId="{28E520CF-C334-4580-B503-C6A4638FECCB}" dt="2026-04-18T21:27:40.639" v="62"/>
          <ac:picMkLst>
            <pc:docMk/>
            <pc:sldMk cId="1689210178" sldId="258"/>
            <ac:picMk id="9" creationId="{82FE37D1-B959-A588-4A4E-0DC29789A5E3}"/>
          </ac:picMkLst>
        </pc:picChg>
      </pc:sldChg>
      <pc:sldChg chg="addSp delSp modSp mod modTransition modAnim">
        <pc:chgData name="Pats Seabert" userId="8a89e1be570fe77c" providerId="LiveId" clId="{28E520CF-C334-4580-B503-C6A4638FECCB}" dt="2026-04-18T21:30:08.347" v="69"/>
        <pc:sldMkLst>
          <pc:docMk/>
          <pc:sldMk cId="2058257143" sldId="259"/>
        </pc:sldMkLst>
        <pc:spChg chg="mod">
          <ac:chgData name="Pats Seabert" userId="8a89e1be570fe77c" providerId="LiveId" clId="{28E520CF-C334-4580-B503-C6A4638FECCB}" dt="2026-04-18T20:42:36.791" v="1" actId="20577"/>
          <ac:spMkLst>
            <pc:docMk/>
            <pc:sldMk cId="2058257143" sldId="259"/>
            <ac:spMk id="3" creationId="{81978B3C-C571-43D2-A7D7-0ABE45F0BE50}"/>
          </ac:spMkLst>
        </pc:spChg>
        <pc:picChg chg="add del mod ord">
          <ac:chgData name="Pats Seabert" userId="8a89e1be570fe77c" providerId="LiveId" clId="{28E520CF-C334-4580-B503-C6A4638FECCB}" dt="2026-04-18T21:29:37.805" v="66"/>
          <ac:picMkLst>
            <pc:docMk/>
            <pc:sldMk cId="2058257143" sldId="259"/>
            <ac:picMk id="4" creationId="{01093480-5C06-FAAD-4EF6-02A9D38C2B59}"/>
          </ac:picMkLst>
        </pc:picChg>
        <pc:picChg chg="add del mod">
          <ac:chgData name="Pats Seabert" userId="8a89e1be570fe77c" providerId="LiveId" clId="{28E520CF-C334-4580-B503-C6A4638FECCB}" dt="2026-04-18T21:29:51.862" v="68"/>
          <ac:picMkLst>
            <pc:docMk/>
            <pc:sldMk cId="2058257143" sldId="259"/>
            <ac:picMk id="5" creationId="{96A5D091-5A0F-A7B8-894F-FF59B92AFACA}"/>
          </ac:picMkLst>
        </pc:picChg>
        <pc:picChg chg="add del mod">
          <ac:chgData name="Pats Seabert" userId="8a89e1be570fe77c" providerId="LiveId" clId="{28E520CF-C334-4580-B503-C6A4638FECCB}" dt="2026-04-18T21:27:40.639" v="62"/>
          <ac:picMkLst>
            <pc:docMk/>
            <pc:sldMk cId="2058257143" sldId="259"/>
            <ac:picMk id="6" creationId="{8C234041-6476-7C44-3871-CC0D5906EF96}"/>
          </ac:picMkLst>
        </pc:picChg>
        <pc:picChg chg="add del mod ord">
          <ac:chgData name="Pats Seabert" userId="8a89e1be570fe77c" providerId="LiveId" clId="{28E520CF-C334-4580-B503-C6A4638FECCB}" dt="2026-04-18T21:30:08.347" v="69"/>
          <ac:picMkLst>
            <pc:docMk/>
            <pc:sldMk cId="2058257143" sldId="259"/>
            <ac:picMk id="10" creationId="{87F750C6-3A0E-C2C8-3386-AFDAC494FF55}"/>
          </ac:picMkLst>
        </pc:picChg>
        <pc:picChg chg="add mod">
          <ac:chgData name="Pats Seabert" userId="8a89e1be570fe77c" providerId="LiveId" clId="{28E520CF-C334-4580-B503-C6A4638FECCB}" dt="2026-04-18T21:30:08.347" v="69"/>
          <ac:picMkLst>
            <pc:docMk/>
            <pc:sldMk cId="2058257143" sldId="259"/>
            <ac:picMk id="12" creationId="{A9ED3A46-10A6-EF3F-09B2-342733AAE01D}"/>
          </ac:picMkLst>
        </pc:picChg>
      </pc:sldChg>
      <pc:sldChg chg="addSp delSp modSp mod modTransition modAnim">
        <pc:chgData name="Pats Seabert" userId="8a89e1be570fe77c" providerId="LiveId" clId="{28E520CF-C334-4580-B503-C6A4638FECCB}" dt="2026-04-18T21:35:02.659" v="75" actId="20578"/>
        <pc:sldMkLst>
          <pc:docMk/>
          <pc:sldMk cId="539492433" sldId="260"/>
        </pc:sldMkLst>
        <pc:spChg chg="mod">
          <ac:chgData name="Pats Seabert" userId="8a89e1be570fe77c" providerId="LiveId" clId="{28E520CF-C334-4580-B503-C6A4638FECCB}" dt="2026-04-18T21:35:02.659" v="75" actId="20578"/>
          <ac:spMkLst>
            <pc:docMk/>
            <pc:sldMk cId="539492433" sldId="260"/>
            <ac:spMk id="3" creationId="{5F5B0F19-E717-4B97-B488-B8EC33E9C96C}"/>
          </ac:spMkLst>
        </pc:spChg>
        <pc:picChg chg="add del mod ord">
          <ac:chgData name="Pats Seabert" userId="8a89e1be570fe77c" providerId="LiveId" clId="{28E520CF-C334-4580-B503-C6A4638FECCB}" dt="2026-04-18T21:32:07.384" v="74"/>
          <ac:picMkLst>
            <pc:docMk/>
            <pc:sldMk cId="539492433" sldId="260"/>
            <ac:picMk id="4" creationId="{4922AF8B-3530-BF70-8C86-A842E45B8EBD}"/>
          </ac:picMkLst>
        </pc:picChg>
        <pc:picChg chg="add mod">
          <ac:chgData name="Pats Seabert" userId="8a89e1be570fe77c" providerId="LiveId" clId="{28E520CF-C334-4580-B503-C6A4638FECCB}" dt="2026-04-18T21:32:07.384" v="74"/>
          <ac:picMkLst>
            <pc:docMk/>
            <pc:sldMk cId="539492433" sldId="260"/>
            <ac:picMk id="5" creationId="{4CF3AA2B-0A72-BE87-C06B-684FCE79024B}"/>
          </ac:picMkLst>
        </pc:picChg>
        <pc:picChg chg="add del mod">
          <ac:chgData name="Pats Seabert" userId="8a89e1be570fe77c" providerId="LiveId" clId="{28E520CF-C334-4580-B503-C6A4638FECCB}" dt="2026-04-18T21:27:40.639" v="62"/>
          <ac:picMkLst>
            <pc:docMk/>
            <pc:sldMk cId="539492433" sldId="260"/>
            <ac:picMk id="6" creationId="{D4B4EB85-4BCD-0A5D-8C60-045F2C39E248}"/>
          </ac:picMkLst>
        </pc:picChg>
      </pc:sldChg>
      <pc:sldChg chg="addSp delSp modSp mod modTransition modAnim">
        <pc:chgData name="Pats Seabert" userId="8a89e1be570fe77c" providerId="LiveId" clId="{28E520CF-C334-4580-B503-C6A4638FECCB}" dt="2026-04-18T21:31:29.739" v="73"/>
        <pc:sldMkLst>
          <pc:docMk/>
          <pc:sldMk cId="1308545401" sldId="261"/>
        </pc:sldMkLst>
        <pc:spChg chg="mod">
          <ac:chgData name="Pats Seabert" userId="8a89e1be570fe77c" providerId="LiveId" clId="{28E520CF-C334-4580-B503-C6A4638FECCB}" dt="2026-04-18T20:43:00.826" v="7" actId="13926"/>
          <ac:spMkLst>
            <pc:docMk/>
            <pc:sldMk cId="1308545401" sldId="261"/>
            <ac:spMk id="3" creationId="{9D8C9799-BD1A-598B-533C-8E94C493E4D1}"/>
          </ac:spMkLst>
        </pc:spChg>
        <pc:spChg chg="mod">
          <ac:chgData name="Pats Seabert" userId="8a89e1be570fe77c" providerId="LiveId" clId="{28E520CF-C334-4580-B503-C6A4638FECCB}" dt="2026-04-18T20:48:13.815" v="10" actId="6549"/>
          <ac:spMkLst>
            <pc:docMk/>
            <pc:sldMk cId="1308545401" sldId="261"/>
            <ac:spMk id="4" creationId="{5F3C125D-9563-7ED8-8933-AE2F9E09CA71}"/>
          </ac:spMkLst>
        </pc:spChg>
        <pc:picChg chg="add del mod ord">
          <ac:chgData name="Pats Seabert" userId="8a89e1be570fe77c" providerId="LiveId" clId="{28E520CF-C334-4580-B503-C6A4638FECCB}" dt="2026-04-18T21:30:40.368" v="70"/>
          <ac:picMkLst>
            <pc:docMk/>
            <pc:sldMk cId="1308545401" sldId="261"/>
            <ac:picMk id="5" creationId="{C6ED9E31-3CD3-D1AC-C17E-C2E226740C86}"/>
          </ac:picMkLst>
        </pc:picChg>
        <pc:picChg chg="add del mod">
          <ac:chgData name="Pats Seabert" userId="8a89e1be570fe77c" providerId="LiveId" clId="{28E520CF-C334-4580-B503-C6A4638FECCB}" dt="2026-04-18T21:30:44.306" v="72"/>
          <ac:picMkLst>
            <pc:docMk/>
            <pc:sldMk cId="1308545401" sldId="261"/>
            <ac:picMk id="6" creationId="{C3DCD5CA-2C15-8090-A152-5FBDF35CB337}"/>
          </ac:picMkLst>
        </pc:picChg>
        <pc:picChg chg="add del mod">
          <ac:chgData name="Pats Seabert" userId="8a89e1be570fe77c" providerId="LiveId" clId="{28E520CF-C334-4580-B503-C6A4638FECCB}" dt="2026-04-18T21:27:40.639" v="62"/>
          <ac:picMkLst>
            <pc:docMk/>
            <pc:sldMk cId="1308545401" sldId="261"/>
            <ac:picMk id="7" creationId="{3C3F51FC-3AE4-69B2-DAD3-A3626F8B79F6}"/>
          </ac:picMkLst>
        </pc:picChg>
        <pc:picChg chg="add del mod ord">
          <ac:chgData name="Pats Seabert" userId="8a89e1be570fe77c" providerId="LiveId" clId="{28E520CF-C334-4580-B503-C6A4638FECCB}" dt="2026-04-18T21:31:29.739" v="73"/>
          <ac:picMkLst>
            <pc:docMk/>
            <pc:sldMk cId="1308545401" sldId="261"/>
            <ac:picMk id="10" creationId="{24592513-7083-22D0-22E0-C121446ACB47}"/>
          </ac:picMkLst>
        </pc:picChg>
        <pc:picChg chg="add mod">
          <ac:chgData name="Pats Seabert" userId="8a89e1be570fe77c" providerId="LiveId" clId="{28E520CF-C334-4580-B503-C6A4638FECCB}" dt="2026-04-18T21:31:29.739" v="73"/>
          <ac:picMkLst>
            <pc:docMk/>
            <pc:sldMk cId="1308545401" sldId="261"/>
            <ac:picMk id="11" creationId="{53D82E4A-5B3E-FF50-0F62-FD3DD247C38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9F6B7-187D-4598-8E7A-255AC352FF3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CE044D9-B1B5-46C4-AC5B-3F10798434C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Provider Education Series will address your concerns and the most common questions/problems</a:t>
          </a:r>
        </a:p>
      </dgm:t>
    </dgm:pt>
    <dgm:pt modelId="{E6756C7A-D3D7-42A1-B2CE-E584BB5E32FA}" type="parTrans" cxnId="{914AE53C-4D6C-45FB-B6DA-DA509667C7EE}">
      <dgm:prSet/>
      <dgm:spPr/>
      <dgm:t>
        <a:bodyPr/>
        <a:lstStyle/>
        <a:p>
          <a:endParaRPr lang="en-US"/>
        </a:p>
      </dgm:t>
    </dgm:pt>
    <dgm:pt modelId="{C2FF6BF0-4D41-4F6D-86A0-CBD2F85AAB2C}" type="sibTrans" cxnId="{914AE53C-4D6C-45FB-B6DA-DA509667C7EE}">
      <dgm:prSet/>
      <dgm:spPr/>
      <dgm:t>
        <a:bodyPr/>
        <a:lstStyle/>
        <a:p>
          <a:endParaRPr lang="en-US"/>
        </a:p>
      </dgm:t>
    </dgm:pt>
    <dgm:pt modelId="{0F3A351F-5BF5-49E6-B68B-B9E0483C0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Each session covers one topic </a:t>
          </a:r>
        </a:p>
      </dgm:t>
    </dgm:pt>
    <dgm:pt modelId="{EA616A29-9627-437D-8519-F0049F9DC785}" type="parTrans" cxnId="{C636B0AE-ACC3-46CB-B86B-210290E2D87C}">
      <dgm:prSet/>
      <dgm:spPr/>
      <dgm:t>
        <a:bodyPr/>
        <a:lstStyle/>
        <a:p>
          <a:endParaRPr lang="en-US"/>
        </a:p>
      </dgm:t>
    </dgm:pt>
    <dgm:pt modelId="{723EEAC2-DE5C-48EB-9B12-B127E44E2FAA}" type="sibTrans" cxnId="{C636B0AE-ACC3-46CB-B86B-210290E2D87C}">
      <dgm:prSet/>
      <dgm:spPr/>
      <dgm:t>
        <a:bodyPr/>
        <a:lstStyle/>
        <a:p>
          <a:endParaRPr lang="en-US"/>
        </a:p>
      </dgm:t>
    </dgm:pt>
    <dgm:pt modelId="{F119D952-0CFF-4D16-9D11-E019A0C0AA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Highlights the important points of each topic</a:t>
          </a:r>
        </a:p>
      </dgm:t>
    </dgm:pt>
    <dgm:pt modelId="{4BFFB03C-FB81-42A4-AD21-16A1EFCB92D3}" type="parTrans" cxnId="{482C2573-64C9-4D54-80E7-83C7DDF32B31}">
      <dgm:prSet/>
      <dgm:spPr/>
      <dgm:t>
        <a:bodyPr/>
        <a:lstStyle/>
        <a:p>
          <a:endParaRPr lang="en-US"/>
        </a:p>
      </dgm:t>
    </dgm:pt>
    <dgm:pt modelId="{3627C24B-51E3-4F14-B755-8326CD082DF7}" type="sibTrans" cxnId="{482C2573-64C9-4D54-80E7-83C7DDF32B31}">
      <dgm:prSet/>
      <dgm:spPr/>
      <dgm:t>
        <a:bodyPr/>
        <a:lstStyle/>
        <a:p>
          <a:endParaRPr lang="en-US"/>
        </a:p>
      </dgm:t>
    </dgm:pt>
    <dgm:pt modelId="{F0990903-8D2E-4287-B23E-0DA1EC31B1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Listen only to those topics of interest</a:t>
          </a:r>
        </a:p>
      </dgm:t>
    </dgm:pt>
    <dgm:pt modelId="{43651556-BE0F-4A8E-B325-86ED86F67F17}" type="parTrans" cxnId="{7665F333-4E73-4027-8D6A-BB9C5CF99B49}">
      <dgm:prSet/>
      <dgm:spPr/>
      <dgm:t>
        <a:bodyPr/>
        <a:lstStyle/>
        <a:p>
          <a:endParaRPr lang="en-US"/>
        </a:p>
      </dgm:t>
    </dgm:pt>
    <dgm:pt modelId="{722BFAA9-26CA-4D26-B41B-BC7D3235F9FC}" type="sibTrans" cxnId="{7665F333-4E73-4027-8D6A-BB9C5CF99B49}">
      <dgm:prSet/>
      <dgm:spPr/>
      <dgm:t>
        <a:bodyPr/>
        <a:lstStyle/>
        <a:p>
          <a:endParaRPr lang="en-US"/>
        </a:p>
      </dgm:t>
    </dgm:pt>
    <dgm:pt modelId="{6F2C6690-F4CD-4071-8FE0-8C70CAD4AE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only takes about 2-5mins</a:t>
          </a:r>
        </a:p>
      </dgm:t>
    </dgm:pt>
    <dgm:pt modelId="{8B16C16B-E322-4302-BE4C-3543B9494970}" type="parTrans" cxnId="{FC7A367C-D136-44A3-9B9F-43BA5AF3541C}">
      <dgm:prSet/>
      <dgm:spPr/>
      <dgm:t>
        <a:bodyPr/>
        <a:lstStyle/>
        <a:p>
          <a:endParaRPr lang="en-US"/>
        </a:p>
      </dgm:t>
    </dgm:pt>
    <dgm:pt modelId="{7F12DC3E-F402-4766-83C5-1E15588E1658}" type="sibTrans" cxnId="{FC7A367C-D136-44A3-9B9F-43BA5AF3541C}">
      <dgm:prSet/>
      <dgm:spPr/>
      <dgm:t>
        <a:bodyPr/>
        <a:lstStyle/>
        <a:p>
          <a:endParaRPr lang="en-US"/>
        </a:p>
      </dgm:t>
    </dgm:pt>
    <dgm:pt modelId="{02269AD9-CCF0-442E-AAD7-842095B6C8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References listed where appropriate</a:t>
          </a:r>
        </a:p>
      </dgm:t>
    </dgm:pt>
    <dgm:pt modelId="{B4F98A60-D7D3-4D96-9AFF-71C8E32624FE}" type="parTrans" cxnId="{03257404-2484-4131-8B2D-404A82109385}">
      <dgm:prSet/>
      <dgm:spPr/>
      <dgm:t>
        <a:bodyPr/>
        <a:lstStyle/>
        <a:p>
          <a:endParaRPr lang="en-US"/>
        </a:p>
      </dgm:t>
    </dgm:pt>
    <dgm:pt modelId="{09EF0FB9-DDEF-4B8C-98F7-15402CDF4749}" type="sibTrans" cxnId="{03257404-2484-4131-8B2D-404A82109385}">
      <dgm:prSet/>
      <dgm:spPr/>
      <dgm:t>
        <a:bodyPr/>
        <a:lstStyle/>
        <a:p>
          <a:endParaRPr lang="en-US"/>
        </a:p>
      </dgm:t>
    </dgm:pt>
    <dgm:pt modelId="{EF66A313-B9AF-4265-921D-E1226EEA92E6}" type="pres">
      <dgm:prSet presAssocID="{4359F6B7-187D-4598-8E7A-255AC352FF38}" presName="root" presStyleCnt="0">
        <dgm:presLayoutVars>
          <dgm:dir/>
          <dgm:resizeHandles val="exact"/>
        </dgm:presLayoutVars>
      </dgm:prSet>
      <dgm:spPr/>
    </dgm:pt>
    <dgm:pt modelId="{A1687EE9-1CE4-420F-A61A-C44DF807496A}" type="pres">
      <dgm:prSet presAssocID="{0CE044D9-B1B5-46C4-AC5B-3F10798434CE}" presName="compNode" presStyleCnt="0"/>
      <dgm:spPr/>
    </dgm:pt>
    <dgm:pt modelId="{BF010B77-A3E6-4E4D-804F-0EC874391F4E}" type="pres">
      <dgm:prSet presAssocID="{0CE044D9-B1B5-46C4-AC5B-3F10798434CE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9664E94-012A-421F-A285-D2AA04F6F53D}" type="pres">
      <dgm:prSet presAssocID="{0CE044D9-B1B5-46C4-AC5B-3F10798434CE}" presName="iconSpace" presStyleCnt="0"/>
      <dgm:spPr/>
    </dgm:pt>
    <dgm:pt modelId="{FCB52F80-6099-4D01-8CCE-1E39AE661437}" type="pres">
      <dgm:prSet presAssocID="{0CE044D9-B1B5-46C4-AC5B-3F10798434CE}" presName="parTx" presStyleLbl="revTx" presStyleIdx="0" presStyleCnt="4">
        <dgm:presLayoutVars>
          <dgm:chMax val="0"/>
          <dgm:chPref val="0"/>
        </dgm:presLayoutVars>
      </dgm:prSet>
      <dgm:spPr/>
    </dgm:pt>
    <dgm:pt modelId="{0BCFD5A6-EEFE-4F85-933F-D134A3ACD3C1}" type="pres">
      <dgm:prSet presAssocID="{0CE044D9-B1B5-46C4-AC5B-3F10798434CE}" presName="txSpace" presStyleCnt="0"/>
      <dgm:spPr/>
    </dgm:pt>
    <dgm:pt modelId="{C8CD00E1-1322-449D-9A80-9C8366034E63}" type="pres">
      <dgm:prSet presAssocID="{0CE044D9-B1B5-46C4-AC5B-3F10798434CE}" presName="desTx" presStyleLbl="revTx" presStyleIdx="1" presStyleCnt="4">
        <dgm:presLayoutVars/>
      </dgm:prSet>
      <dgm:spPr/>
    </dgm:pt>
    <dgm:pt modelId="{1D4B8708-8C81-497D-A44A-BC35DA2C53AE}" type="pres">
      <dgm:prSet presAssocID="{C2FF6BF0-4D41-4F6D-86A0-CBD2F85AAB2C}" presName="sibTrans" presStyleCnt="0"/>
      <dgm:spPr/>
    </dgm:pt>
    <dgm:pt modelId="{1F5F446F-8388-436C-9075-D2F826C5E72F}" type="pres">
      <dgm:prSet presAssocID="{0F3A351F-5BF5-49E6-B68B-B9E0483C0BED}" presName="compNode" presStyleCnt="0"/>
      <dgm:spPr/>
    </dgm:pt>
    <dgm:pt modelId="{F4FF3F4A-7388-424F-A198-43A92EFF5815}" type="pres">
      <dgm:prSet presAssocID="{0F3A351F-5BF5-49E6-B68B-B9E0483C0BED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2EC5D23-4401-491F-8DA7-27B5C5089A17}" type="pres">
      <dgm:prSet presAssocID="{0F3A351F-5BF5-49E6-B68B-B9E0483C0BED}" presName="iconSpace" presStyleCnt="0"/>
      <dgm:spPr/>
    </dgm:pt>
    <dgm:pt modelId="{570F717E-D2BD-442D-98F4-87791AC54893}" type="pres">
      <dgm:prSet presAssocID="{0F3A351F-5BF5-49E6-B68B-B9E0483C0BED}" presName="parTx" presStyleLbl="revTx" presStyleIdx="2" presStyleCnt="4">
        <dgm:presLayoutVars>
          <dgm:chMax val="0"/>
          <dgm:chPref val="0"/>
        </dgm:presLayoutVars>
      </dgm:prSet>
      <dgm:spPr/>
    </dgm:pt>
    <dgm:pt modelId="{6645E264-EAE1-4B97-AE02-82F9D1C9F5CE}" type="pres">
      <dgm:prSet presAssocID="{0F3A351F-5BF5-49E6-B68B-B9E0483C0BED}" presName="txSpace" presStyleCnt="0"/>
      <dgm:spPr/>
    </dgm:pt>
    <dgm:pt modelId="{DA660188-F877-4F38-AD40-89DB3D6A1619}" type="pres">
      <dgm:prSet presAssocID="{0F3A351F-5BF5-49E6-B68B-B9E0483C0BED}" presName="desTx" presStyleLbl="revTx" presStyleIdx="3" presStyleCnt="4" custLinFactNeighborX="-799" custLinFactNeighborY="-45474">
        <dgm:presLayoutVars/>
      </dgm:prSet>
      <dgm:spPr/>
    </dgm:pt>
  </dgm:ptLst>
  <dgm:cxnLst>
    <dgm:cxn modelId="{03257404-2484-4131-8B2D-404A82109385}" srcId="{0F3A351F-5BF5-49E6-B68B-B9E0483C0BED}" destId="{02269AD9-CCF0-442E-AAD7-842095B6C86B}" srcOrd="3" destOrd="0" parTransId="{B4F98A60-D7D3-4D96-9AFF-71C8E32624FE}" sibTransId="{09EF0FB9-DDEF-4B8C-98F7-15402CDF4749}"/>
    <dgm:cxn modelId="{7665F333-4E73-4027-8D6A-BB9C5CF99B49}" srcId="{0F3A351F-5BF5-49E6-B68B-B9E0483C0BED}" destId="{F0990903-8D2E-4287-B23E-0DA1EC31B10E}" srcOrd="1" destOrd="0" parTransId="{43651556-BE0F-4A8E-B325-86ED86F67F17}" sibTransId="{722BFAA9-26CA-4D26-B41B-BC7D3235F9FC}"/>
    <dgm:cxn modelId="{761FA836-EAD5-412A-B96B-05B86CD490A8}" type="presOf" srcId="{4359F6B7-187D-4598-8E7A-255AC352FF38}" destId="{EF66A313-B9AF-4265-921D-E1226EEA92E6}" srcOrd="0" destOrd="0" presId="urn:microsoft.com/office/officeart/2018/5/layout/CenteredIconLabelDescriptionList"/>
    <dgm:cxn modelId="{914AE53C-4D6C-45FB-B6DA-DA509667C7EE}" srcId="{4359F6B7-187D-4598-8E7A-255AC352FF38}" destId="{0CE044D9-B1B5-46C4-AC5B-3F10798434CE}" srcOrd="0" destOrd="0" parTransId="{E6756C7A-D3D7-42A1-B2CE-E584BB5E32FA}" sibTransId="{C2FF6BF0-4D41-4F6D-86A0-CBD2F85AAB2C}"/>
    <dgm:cxn modelId="{482C2573-64C9-4D54-80E7-83C7DDF32B31}" srcId="{0F3A351F-5BF5-49E6-B68B-B9E0483C0BED}" destId="{F119D952-0CFF-4D16-9D11-E019A0C0AA10}" srcOrd="0" destOrd="0" parTransId="{4BFFB03C-FB81-42A4-AD21-16A1EFCB92D3}" sibTransId="{3627C24B-51E3-4F14-B755-8326CD082DF7}"/>
    <dgm:cxn modelId="{FC7A367C-D136-44A3-9B9F-43BA5AF3541C}" srcId="{0F3A351F-5BF5-49E6-B68B-B9E0483C0BED}" destId="{6F2C6690-F4CD-4071-8FE0-8C70CAD4AE63}" srcOrd="2" destOrd="0" parTransId="{8B16C16B-E322-4302-BE4C-3543B9494970}" sibTransId="{7F12DC3E-F402-4766-83C5-1E15588E1658}"/>
    <dgm:cxn modelId="{5B65A67C-81FE-4E33-A2A7-5B8C5DCCAEAC}" type="presOf" srcId="{6F2C6690-F4CD-4071-8FE0-8C70CAD4AE63}" destId="{DA660188-F877-4F38-AD40-89DB3D6A1619}" srcOrd="0" destOrd="2" presId="urn:microsoft.com/office/officeart/2018/5/layout/CenteredIconLabelDescriptionList"/>
    <dgm:cxn modelId="{7E61739E-97F5-408D-9702-C5F224488F1D}" type="presOf" srcId="{0CE044D9-B1B5-46C4-AC5B-3F10798434CE}" destId="{FCB52F80-6099-4D01-8CCE-1E39AE661437}" srcOrd="0" destOrd="0" presId="urn:microsoft.com/office/officeart/2018/5/layout/CenteredIconLabelDescriptionList"/>
    <dgm:cxn modelId="{C636B0AE-ACC3-46CB-B86B-210290E2D87C}" srcId="{4359F6B7-187D-4598-8E7A-255AC352FF38}" destId="{0F3A351F-5BF5-49E6-B68B-B9E0483C0BED}" srcOrd="1" destOrd="0" parTransId="{EA616A29-9627-437D-8519-F0049F9DC785}" sibTransId="{723EEAC2-DE5C-48EB-9B12-B127E44E2FAA}"/>
    <dgm:cxn modelId="{E15002B6-8397-474B-B625-109C568CA7CC}" type="presOf" srcId="{F119D952-0CFF-4D16-9D11-E019A0C0AA10}" destId="{DA660188-F877-4F38-AD40-89DB3D6A1619}" srcOrd="0" destOrd="0" presId="urn:microsoft.com/office/officeart/2018/5/layout/CenteredIconLabelDescriptionList"/>
    <dgm:cxn modelId="{D5BD9AB6-B6A9-4A8B-AC02-69E90C87D9EC}" type="presOf" srcId="{F0990903-8D2E-4287-B23E-0DA1EC31B10E}" destId="{DA660188-F877-4F38-AD40-89DB3D6A1619}" srcOrd="0" destOrd="1" presId="urn:microsoft.com/office/officeart/2018/5/layout/CenteredIconLabelDescriptionList"/>
    <dgm:cxn modelId="{410FAABA-3B89-4718-950A-99342865B3F4}" type="presOf" srcId="{02269AD9-CCF0-442E-AAD7-842095B6C86B}" destId="{DA660188-F877-4F38-AD40-89DB3D6A1619}" srcOrd="0" destOrd="3" presId="urn:microsoft.com/office/officeart/2018/5/layout/CenteredIconLabelDescriptionList"/>
    <dgm:cxn modelId="{0F4324FB-C8F0-46D0-A97D-4CE3F27C2C0A}" type="presOf" srcId="{0F3A351F-5BF5-49E6-B68B-B9E0483C0BED}" destId="{570F717E-D2BD-442D-98F4-87791AC54893}" srcOrd="0" destOrd="0" presId="urn:microsoft.com/office/officeart/2018/5/layout/CenteredIconLabelDescriptionList"/>
    <dgm:cxn modelId="{B9022D02-8AE9-4A27-BC9C-17F3F5FB6113}" type="presParOf" srcId="{EF66A313-B9AF-4265-921D-E1226EEA92E6}" destId="{A1687EE9-1CE4-420F-A61A-C44DF807496A}" srcOrd="0" destOrd="0" presId="urn:microsoft.com/office/officeart/2018/5/layout/CenteredIconLabelDescriptionList"/>
    <dgm:cxn modelId="{872D9C7E-8695-4258-809F-30F3C564C9C6}" type="presParOf" srcId="{A1687EE9-1CE4-420F-A61A-C44DF807496A}" destId="{BF010B77-A3E6-4E4D-804F-0EC874391F4E}" srcOrd="0" destOrd="0" presId="urn:microsoft.com/office/officeart/2018/5/layout/CenteredIconLabelDescriptionList"/>
    <dgm:cxn modelId="{F84AECC4-CED1-4615-B78F-18748A7232F0}" type="presParOf" srcId="{A1687EE9-1CE4-420F-A61A-C44DF807496A}" destId="{49664E94-012A-421F-A285-D2AA04F6F53D}" srcOrd="1" destOrd="0" presId="urn:microsoft.com/office/officeart/2018/5/layout/CenteredIconLabelDescriptionList"/>
    <dgm:cxn modelId="{8F942471-8F9C-46CE-848F-1ACD97FCA641}" type="presParOf" srcId="{A1687EE9-1CE4-420F-A61A-C44DF807496A}" destId="{FCB52F80-6099-4D01-8CCE-1E39AE661437}" srcOrd="2" destOrd="0" presId="urn:microsoft.com/office/officeart/2018/5/layout/CenteredIconLabelDescriptionList"/>
    <dgm:cxn modelId="{2FD1D8C5-2925-4806-93EA-6AD3072BD5A7}" type="presParOf" srcId="{A1687EE9-1CE4-420F-A61A-C44DF807496A}" destId="{0BCFD5A6-EEFE-4F85-933F-D134A3ACD3C1}" srcOrd="3" destOrd="0" presId="urn:microsoft.com/office/officeart/2018/5/layout/CenteredIconLabelDescriptionList"/>
    <dgm:cxn modelId="{68E7E38B-7B51-4B70-90A0-6D37F7F1FD1B}" type="presParOf" srcId="{A1687EE9-1CE4-420F-A61A-C44DF807496A}" destId="{C8CD00E1-1322-449D-9A80-9C8366034E63}" srcOrd="4" destOrd="0" presId="urn:microsoft.com/office/officeart/2018/5/layout/CenteredIconLabelDescriptionList"/>
    <dgm:cxn modelId="{1D05B67E-CD44-4F45-8D5F-0CE3F6A84944}" type="presParOf" srcId="{EF66A313-B9AF-4265-921D-E1226EEA92E6}" destId="{1D4B8708-8C81-497D-A44A-BC35DA2C53AE}" srcOrd="1" destOrd="0" presId="urn:microsoft.com/office/officeart/2018/5/layout/CenteredIconLabelDescriptionList"/>
    <dgm:cxn modelId="{529072F9-69B0-40AF-A334-C6E463137D60}" type="presParOf" srcId="{EF66A313-B9AF-4265-921D-E1226EEA92E6}" destId="{1F5F446F-8388-436C-9075-D2F826C5E72F}" srcOrd="2" destOrd="0" presId="urn:microsoft.com/office/officeart/2018/5/layout/CenteredIconLabelDescriptionList"/>
    <dgm:cxn modelId="{33E80A55-AD61-42C0-8781-9FB81B0657D8}" type="presParOf" srcId="{1F5F446F-8388-436C-9075-D2F826C5E72F}" destId="{F4FF3F4A-7388-424F-A198-43A92EFF5815}" srcOrd="0" destOrd="0" presId="urn:microsoft.com/office/officeart/2018/5/layout/CenteredIconLabelDescriptionList"/>
    <dgm:cxn modelId="{906236C1-2DB9-4DF0-9869-34DE89E57541}" type="presParOf" srcId="{1F5F446F-8388-436C-9075-D2F826C5E72F}" destId="{52EC5D23-4401-491F-8DA7-27B5C5089A17}" srcOrd="1" destOrd="0" presId="urn:microsoft.com/office/officeart/2018/5/layout/CenteredIconLabelDescriptionList"/>
    <dgm:cxn modelId="{A727AF85-5AE9-47E1-8A22-A5D6C4FE0830}" type="presParOf" srcId="{1F5F446F-8388-436C-9075-D2F826C5E72F}" destId="{570F717E-D2BD-442D-98F4-87791AC54893}" srcOrd="2" destOrd="0" presId="urn:microsoft.com/office/officeart/2018/5/layout/CenteredIconLabelDescriptionList"/>
    <dgm:cxn modelId="{5E53CB4D-AE09-4C0F-B795-33B27D51DFA3}" type="presParOf" srcId="{1F5F446F-8388-436C-9075-D2F826C5E72F}" destId="{6645E264-EAE1-4B97-AE02-82F9D1C9F5CE}" srcOrd="3" destOrd="0" presId="urn:microsoft.com/office/officeart/2018/5/layout/CenteredIconLabelDescriptionList"/>
    <dgm:cxn modelId="{C506E4D1-59E5-4AB2-9437-E9D1A96FF370}" type="presParOf" srcId="{1F5F446F-8388-436C-9075-D2F826C5E72F}" destId="{DA660188-F877-4F38-AD40-89DB3D6A161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10B77-A3E6-4E4D-804F-0EC874391F4E}">
      <dsp:nvSpPr>
        <dsp:cNvPr id="0" name=""/>
        <dsp:cNvSpPr/>
      </dsp:nvSpPr>
      <dsp:spPr>
        <a:xfrm>
          <a:off x="1852855" y="9944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52F80-6099-4D01-8CCE-1E39AE661437}">
      <dsp:nvSpPr>
        <dsp:cNvPr id="0" name=""/>
        <dsp:cNvSpPr/>
      </dsp:nvSpPr>
      <dsp:spPr>
        <a:xfrm>
          <a:off x="448855" y="1661710"/>
          <a:ext cx="4320000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Provider Education Series will address your concerns and the most common questions/problems</a:t>
          </a:r>
        </a:p>
      </dsp:txBody>
      <dsp:txXfrm>
        <a:off x="448855" y="1661710"/>
        <a:ext cx="4320000" cy="668250"/>
      </dsp:txXfrm>
    </dsp:sp>
    <dsp:sp modelId="{C8CD00E1-1322-449D-9A80-9C8366034E63}">
      <dsp:nvSpPr>
        <dsp:cNvPr id="0" name=""/>
        <dsp:cNvSpPr/>
      </dsp:nvSpPr>
      <dsp:spPr>
        <a:xfrm>
          <a:off x="448855" y="2394968"/>
          <a:ext cx="4320000" cy="86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F3F4A-7388-424F-A198-43A92EFF5815}">
      <dsp:nvSpPr>
        <dsp:cNvPr id="0" name=""/>
        <dsp:cNvSpPr/>
      </dsp:nvSpPr>
      <dsp:spPr>
        <a:xfrm>
          <a:off x="6928855" y="9944"/>
          <a:ext cx="1512000" cy="1512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F717E-D2BD-442D-98F4-87791AC54893}">
      <dsp:nvSpPr>
        <dsp:cNvPr id="0" name=""/>
        <dsp:cNvSpPr/>
      </dsp:nvSpPr>
      <dsp:spPr>
        <a:xfrm>
          <a:off x="5524855" y="1661710"/>
          <a:ext cx="4320000" cy="668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Each session covers one topic </a:t>
          </a:r>
        </a:p>
      </dsp:txBody>
      <dsp:txXfrm>
        <a:off x="5524855" y="1661710"/>
        <a:ext cx="4320000" cy="668250"/>
      </dsp:txXfrm>
    </dsp:sp>
    <dsp:sp modelId="{DA660188-F877-4F38-AD40-89DB3D6A1619}">
      <dsp:nvSpPr>
        <dsp:cNvPr id="0" name=""/>
        <dsp:cNvSpPr/>
      </dsp:nvSpPr>
      <dsp:spPr>
        <a:xfrm>
          <a:off x="5490338" y="2001458"/>
          <a:ext cx="4320000" cy="86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Highlights the important points of each topic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Listen only to those topics of interest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Each only takes about 2-5mins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References listed where appropriate</a:t>
          </a:r>
        </a:p>
      </dsp:txBody>
      <dsp:txXfrm>
        <a:off x="5490338" y="2001458"/>
        <a:ext cx="4320000" cy="865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http://www.azah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1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32233-941A-4264-9806-CC0DAEB70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9" y="967417"/>
            <a:ext cx="3778870" cy="3943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FEFFFF"/>
                </a:solidFill>
              </a:rPr>
              <a:t>Provider Education Series</a:t>
            </a:r>
            <a:br>
              <a:rPr lang="en-US" sz="4000" dirty="0">
                <a:solidFill>
                  <a:srgbClr val="FEFFFF"/>
                </a:solidFill>
              </a:rPr>
            </a:br>
            <a:br>
              <a:rPr lang="en-US" sz="4000" dirty="0">
                <a:solidFill>
                  <a:srgbClr val="FEFFFF"/>
                </a:solidFill>
              </a:rPr>
            </a:br>
            <a:r>
              <a:rPr lang="en-US" sz="2000" dirty="0">
                <a:solidFill>
                  <a:srgbClr val="FEFFFF"/>
                </a:solidFill>
              </a:rPr>
              <a:t>Presented by AzAHP and AHCCCS Health Plans</a:t>
            </a:r>
            <a:endParaRPr lang="en-US" sz="4000" dirty="0">
              <a:solidFill>
                <a:srgbClr val="FEFFFF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7D82F-3C25-438D-939C-EDA8D2FE3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3778870" cy="544260"/>
          </a:xfrm>
        </p:spPr>
        <p:txBody>
          <a:bodyPr anchor="ctr"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Session #1: 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EFFFF"/>
                </a:solidFill>
              </a:rPr>
              <a:t>Introduction to the Provider Education Series</a:t>
            </a: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66C636C1-97DA-49A0-B8EB-67819B277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994" y="2769892"/>
            <a:ext cx="5640502" cy="1325517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C6F578-F169-B65C-FE87-9F04ECE2B9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37" name="Audio 36">
            <a:hlinkClick r:id="" action="ppaction://media"/>
            <a:extLst>
              <a:ext uri="{FF2B5EF4-FFF2-40B4-BE49-F238E27FC236}">
                <a16:creationId xmlns:a16="http://schemas.microsoft.com/office/drawing/2014/main" id="{50EA632F-7593-8A68-A78F-54AD97A5AB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411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47"/>
    </mc:Choice>
    <mc:Fallback>
      <p:transition spd="slow" advTm="15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9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99" objId="19"/>
        <p14:stopEvt time="2379" objId="19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3">
            <a:extLst>
              <a:ext uri="{FF2B5EF4-FFF2-40B4-BE49-F238E27FC236}">
                <a16:creationId xmlns:a16="http://schemas.microsoft.com/office/drawing/2014/main" id="{66AFD431-09B7-42CA-BF39-9FE5DBE5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35">
            <a:extLst>
              <a:ext uri="{FF2B5EF4-FFF2-40B4-BE49-F238E27FC236}">
                <a16:creationId xmlns:a16="http://schemas.microsoft.com/office/drawing/2014/main" id="{9711C96E-3D2D-48C8-AAB9-C1CB02D1D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accent1">
              <a:alpha val="30000"/>
            </a:schemeClr>
          </a:solidFill>
        </p:grpSpPr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0D18AF42-7CD5-4754-91D4-1BE53B5D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A28C8F1A-9407-4D67-8250-D8923BC6D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5CE0A2B0-F7F1-442C-A287-CD6F729E2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9E69CFA3-AE12-4EAF-A3A1-564BEEFEF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ECB64037-2AE8-4CA9-AD8E-7ACC8618F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D319B10-EE8E-453F-A137-D7EEFA208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3283F486-509C-4A42-8EED-794A991D2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EBBFBB12-E756-4386-9C17-CA5743838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7ADD0E7E-F4A6-4B3F-8A2F-BCBFAFBA2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C19FCFB7-5E71-4197-8EC7-2ACB6DB028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EAA533FE-4903-48DD-A921-421A9C44A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54CC5D8E-0D6C-4021-B84E-5D6182C0E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09BC08-B422-45B9-A5E4-8A14B83C4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9756" y="1159566"/>
            <a:ext cx="3662939" cy="456826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Provider Education Series</a:t>
            </a:r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E7D63BAB-D0DB-4F66-92F9-4D2E0A2E5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43468"/>
            <a:ext cx="7560245" cy="5571066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7A0D-31BC-486C-B1DC-71A29F2FC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10" y="1286934"/>
            <a:ext cx="5292436" cy="4284134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AzAHP and the AHCCCS Health Plans have heard your concerns: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Unsure what the “credentialing process” is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How to start the process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Why does it take so long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Who to contact 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And other challenges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66B06D4-5F51-2DFE-E9E2-5D81841994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79977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1992"/>
    </mc:Choice>
    <mc:Fallback>
      <p:transition spd="slow" advTm="21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30F30B9-47B5-40E7-A5DB-1E1DF2DC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371A26E-4EC7-451A-B258-5E3891B1F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280A43-068C-4313-B62F-79F0C1790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0424"/>
            <a:ext cx="12192000" cy="23075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432D1-D876-4DF0-A066-DFE10F5E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871" y="4912467"/>
            <a:ext cx="9765023" cy="110040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Idea Behind the Series</a:t>
            </a: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02EA7C10-D784-46D0-9433-3C30171C6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5019122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6D16A0DA-7237-4B5B-9660-ECE3A4EC0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691079"/>
              </p:ext>
            </p:extLst>
          </p:nvPr>
        </p:nvGraphicFramePr>
        <p:xfrm>
          <a:off x="955931" y="640080"/>
          <a:ext cx="10293711" cy="327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99DA4B6-F253-F5DB-C4D2-85F39C4B8F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921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96"/>
    </mc:Choice>
    <mc:Fallback>
      <p:transition spd="slow" advTm="33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9EE869B-085D-43B3-AED8-9B0655612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4E744A-A072-47AF-981A-3718617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8229600" cy="6858000"/>
          </a:xfrm>
          <a:prstGeom prst="rect">
            <a:avLst/>
          </a:prstGeom>
          <a:solidFill>
            <a:schemeClr val="tx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354CD6A4-4651-4527-BFC0-CC34E34533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52" r="32948"/>
          <a:stretch/>
        </p:blipFill>
        <p:spPr>
          <a:xfrm>
            <a:off x="8229598" y="10"/>
            <a:ext cx="3962401" cy="6857990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F0254341-1068-4FB7-8AEF-220C6EB41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79FDA7-6EF6-4EE9-90D3-D7F2B73C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EFFFF"/>
                </a:solidFill>
              </a:rPr>
              <a:t>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78B3C-C571-43D2-A7D7-0ABE45F0B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2032000"/>
            <a:ext cx="7145867" cy="38792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EFFFF"/>
                </a:solidFill>
              </a:rPr>
              <a:t>List of  Sessions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 Who is AzAHP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 Credentialing Process 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AzAHP Provider Form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Organization/Facility Application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Practitioner/Practice Change Form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Non-Delegated Roster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Delegated Roster</a:t>
            </a:r>
          </a:p>
          <a:p>
            <a:pPr lvl="1"/>
            <a:r>
              <a:rPr lang="en-US" dirty="0">
                <a:solidFill>
                  <a:srgbClr val="FEFFFF"/>
                </a:solidFill>
              </a:rPr>
              <a:t>CSA Process</a:t>
            </a:r>
          </a:p>
          <a:p>
            <a:pPr marL="457200" lvl="1" indent="0">
              <a:buNone/>
            </a:pPr>
            <a:endParaRPr lang="en-US" dirty="0">
              <a:solidFill>
                <a:srgbClr val="FEFFFF"/>
              </a:solidFill>
            </a:endParaRP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9ED3A46-10A6-EF3F-09B2-342733AAE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58257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13191"/>
    </mc:Choice>
    <mc:Fallback>
      <p:transition spd="slow" advTm="13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ED22-9505-773A-5639-CB1B0ADFE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577516"/>
            <a:ext cx="8915399" cy="1026695"/>
          </a:xfrm>
        </p:spPr>
        <p:txBody>
          <a:bodyPr/>
          <a:lstStyle/>
          <a:p>
            <a:r>
              <a:rPr lang="en-US" dirty="0"/>
              <a:t>AHCCCS Health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C9799-BD1A-598B-533C-8E94C493E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1900989"/>
            <a:ext cx="8915399" cy="323248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Arizona Complete Health-Complete Care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Banner-University Family 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Blue Cross Blue Shield of Arizona Health Choice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Mercy Care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Molina Healthcare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UnitedHealthcare Community Plan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DentaQuest—for Dental Providers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3C125D-9563-7ED8-8933-AE2F9E09CA71}"/>
              </a:ext>
            </a:extLst>
          </p:cNvPr>
          <p:cNvSpPr txBox="1"/>
          <p:nvPr/>
        </p:nvSpPr>
        <p:spPr>
          <a:xfrm>
            <a:off x="2839452" y="5285874"/>
            <a:ext cx="793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Plans may offer different lines of business and be in different counties within the state</a:t>
            </a:r>
          </a:p>
          <a:p>
            <a:endParaRPr lang="en-US" dirty="0"/>
          </a:p>
          <a:p>
            <a:r>
              <a:rPr lang="en-US"/>
              <a:t>https</a:t>
            </a:r>
            <a:r>
              <a:rPr lang="en-US" dirty="0"/>
              <a:t>://www.azahcccs.gov/Members/ProgramsAndCoveredServices/availablehealthplans.html</a:t>
            </a:r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53D82E4A-5B3E-FF50-0F62-FD3DD247C3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0854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36"/>
    </mc:Choice>
    <mc:Fallback>
      <p:transition spd="slow" advTm="42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61D873-4761-427F-BE8E-5642A74FA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056" y="1093380"/>
            <a:ext cx="3068182" cy="4671240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Thank you</a:t>
            </a: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0F19-E717-4B97-B488-B8EC33E9C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509" y="1093380"/>
            <a:ext cx="6219103" cy="46792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We’d like to thank you for listening the Introduction to the Provider Education Series.  We hope you find the Sessions helpful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have ideas for additional sessions or questions, please go to </a:t>
            </a:r>
            <a:r>
              <a:rPr lang="en-US" dirty="0">
                <a:hlinkClick r:id="rId4"/>
              </a:rPr>
              <a:t>www.azahp.org</a:t>
            </a:r>
            <a:r>
              <a:rPr lang="en-US" dirty="0"/>
              <a:t>, click on AzAHP Credentialing Alliance and click on “Ask Pat”</a:t>
            </a:r>
          </a:p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CF3AA2B-0A72-BE87-C06B-684FCE7902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61075" t="-161075" r="-161075" b="-16107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9492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28723"/>
    </mc:Choice>
    <mc:Fallback>
      <p:transition spd="slow" advTm="287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254</Words>
  <Application>Microsoft Office PowerPoint</Application>
  <PresentationFormat>Widescreen</PresentationFormat>
  <Paragraphs>42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Wisp</vt:lpstr>
      <vt:lpstr>Provider Education Series  Presented by AzAHP and AHCCCS Health Plans</vt:lpstr>
      <vt:lpstr>Provider Education Series</vt:lpstr>
      <vt:lpstr>The Idea Behind the Series</vt:lpstr>
      <vt:lpstr>Sessions</vt:lpstr>
      <vt:lpstr>AHCCCS Health Plans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Education Series  Presented by AzAHP and AHCCCS Health Plans</dc:title>
  <dc:creator>Ryan Ouimette</dc:creator>
  <cp:lastModifiedBy>Pats Seabert</cp:lastModifiedBy>
  <cp:revision>7</cp:revision>
  <dcterms:created xsi:type="dcterms:W3CDTF">2020-05-11T18:01:34Z</dcterms:created>
  <dcterms:modified xsi:type="dcterms:W3CDTF">2026-04-18T21:35:11Z</dcterms:modified>
</cp:coreProperties>
</file>