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0"/>
  </p:notesMasterIdLst>
  <p:sldIdLst>
    <p:sldId id="266" r:id="rId2"/>
    <p:sldId id="257" r:id="rId3"/>
    <p:sldId id="258" r:id="rId4"/>
    <p:sldId id="259" r:id="rId5"/>
    <p:sldId id="260" r:id="rId6"/>
    <p:sldId id="262" r:id="rId7"/>
    <p:sldId id="263" r:id="rId8"/>
    <p:sldId id="265"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20F3B9-0C6C-4BCB-9F7A-A822B4A6C602}" v="109" dt="2026-04-24T21:24:17.6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4" autoAdjust="0"/>
    <p:restoredTop sz="94660"/>
  </p:normalViewPr>
  <p:slideViewPr>
    <p:cSldViewPr snapToGrid="0">
      <p:cViewPr varScale="1">
        <p:scale>
          <a:sx n="95" d="100"/>
          <a:sy n="95" d="100"/>
        </p:scale>
        <p:origin x="67"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s Seabert" userId="8a89e1be570fe77c" providerId="LiveId" clId="{28E520CF-C334-4580-B503-C6A4638FECCB}"/>
    <pc:docChg chg="undo custSel modSld">
      <pc:chgData name="Pats Seabert" userId="8a89e1be570fe77c" providerId="LiveId" clId="{28E520CF-C334-4580-B503-C6A4638FECCB}" dt="2026-04-24T21:24:17.603" v="1419"/>
      <pc:docMkLst>
        <pc:docMk/>
      </pc:docMkLst>
      <pc:sldChg chg="addSp delSp modSp mod modTransition modAnim">
        <pc:chgData name="Pats Seabert" userId="8a89e1be570fe77c" providerId="LiveId" clId="{28E520CF-C334-4580-B503-C6A4638FECCB}" dt="2026-04-24T21:24:17.603" v="1419"/>
        <pc:sldMkLst>
          <pc:docMk/>
          <pc:sldMk cId="4190193219" sldId="257"/>
        </pc:sldMkLst>
        <pc:graphicFrameChg chg="mod modGraphic">
          <ac:chgData name="Pats Seabert" userId="8a89e1be570fe77c" providerId="LiveId" clId="{28E520CF-C334-4580-B503-C6A4638FECCB}" dt="2026-04-24T21:22:31.969" v="1410" actId="14100"/>
          <ac:graphicFrameMkLst>
            <pc:docMk/>
            <pc:sldMk cId="4190193219" sldId="257"/>
            <ac:graphicFrameMk id="5" creationId="{1022A787-CA51-4771-A261-ECDF8C213D33}"/>
          </ac:graphicFrameMkLst>
        </pc:graphicFrameChg>
        <pc:picChg chg="add del mod">
          <ac:chgData name="Pats Seabert" userId="8a89e1be570fe77c" providerId="LiveId" clId="{28E520CF-C334-4580-B503-C6A4638FECCB}" dt="2026-04-24T19:30:24.683" v="893"/>
          <ac:picMkLst>
            <pc:docMk/>
            <pc:sldMk cId="4190193219" sldId="257"/>
            <ac:picMk id="3" creationId="{5CF3C078-789D-C0C8-BEC3-1CB8C86567FE}"/>
          </ac:picMkLst>
        </pc:picChg>
        <pc:picChg chg="add del mod">
          <ac:chgData name="Pats Seabert" userId="8a89e1be570fe77c" providerId="LiveId" clId="{28E520CF-C334-4580-B503-C6A4638FECCB}" dt="2026-04-24T19:30:28.313" v="895"/>
          <ac:picMkLst>
            <pc:docMk/>
            <pc:sldMk cId="4190193219" sldId="257"/>
            <ac:picMk id="4" creationId="{C836BEBC-968E-21D2-6B96-29CDDEEF878B}"/>
          </ac:picMkLst>
        </pc:picChg>
        <pc:picChg chg="add del mod ord">
          <ac:chgData name="Pats Seabert" userId="8a89e1be570fe77c" providerId="LiveId" clId="{28E520CF-C334-4580-B503-C6A4638FECCB}" dt="2026-04-24T19:31:20.974" v="896"/>
          <ac:picMkLst>
            <pc:docMk/>
            <pc:sldMk cId="4190193219" sldId="257"/>
            <ac:picMk id="8" creationId="{44164A26-F429-1541-0F22-FBC04B8428AC}"/>
          </ac:picMkLst>
        </pc:picChg>
        <pc:picChg chg="add del mod">
          <ac:chgData name="Pats Seabert" userId="8a89e1be570fe77c" providerId="LiveId" clId="{28E520CF-C334-4580-B503-C6A4638FECCB}" dt="2026-04-24T20:57:38.290" v="1261"/>
          <ac:picMkLst>
            <pc:docMk/>
            <pc:sldMk cId="4190193219" sldId="257"/>
            <ac:picMk id="9" creationId="{D42205A0-3C69-F2BE-C052-62D6DF9EFB5C}"/>
          </ac:picMkLst>
        </pc:picChg>
        <pc:picChg chg="add del mod ord">
          <ac:chgData name="Pats Seabert" userId="8a89e1be570fe77c" providerId="LiveId" clId="{28E520CF-C334-4580-B503-C6A4638FECCB}" dt="2026-04-24T20:59:05.292" v="1263"/>
          <ac:picMkLst>
            <pc:docMk/>
            <pc:sldMk cId="4190193219" sldId="257"/>
            <ac:picMk id="13" creationId="{835B6E75-0554-45E4-9D05-C9B178CFF71C}"/>
          </ac:picMkLst>
        </pc:picChg>
        <pc:picChg chg="add del mod">
          <ac:chgData name="Pats Seabert" userId="8a89e1be570fe77c" providerId="LiveId" clId="{28E520CF-C334-4580-B503-C6A4638FECCB}" dt="2026-04-24T21:22:47.153" v="1412"/>
          <ac:picMkLst>
            <pc:docMk/>
            <pc:sldMk cId="4190193219" sldId="257"/>
            <ac:picMk id="15" creationId="{896B8C26-9DF3-847C-9232-E46D43727DA1}"/>
          </ac:picMkLst>
        </pc:picChg>
        <pc:picChg chg="add del mod ord">
          <ac:chgData name="Pats Seabert" userId="8a89e1be570fe77c" providerId="LiveId" clId="{28E520CF-C334-4580-B503-C6A4638FECCB}" dt="2026-04-24T21:22:56.191" v="1413"/>
          <ac:picMkLst>
            <pc:docMk/>
            <pc:sldMk cId="4190193219" sldId="257"/>
            <ac:picMk id="19" creationId="{C3724E28-31EB-B9DC-7B4D-A873E667F6ED}"/>
          </ac:picMkLst>
        </pc:picChg>
        <pc:picChg chg="add del mod">
          <ac:chgData name="Pats Seabert" userId="8a89e1be570fe77c" providerId="LiveId" clId="{28E520CF-C334-4580-B503-C6A4638FECCB}" dt="2026-04-24T21:22:58.942" v="1415"/>
          <ac:picMkLst>
            <pc:docMk/>
            <pc:sldMk cId="4190193219" sldId="257"/>
            <ac:picMk id="20" creationId="{682240F3-63F0-F08E-A1EF-F232262DD23E}"/>
          </ac:picMkLst>
        </pc:picChg>
        <pc:picChg chg="add del mod ord">
          <ac:chgData name="Pats Seabert" userId="8a89e1be570fe77c" providerId="LiveId" clId="{28E520CF-C334-4580-B503-C6A4638FECCB}" dt="2026-04-24T21:23:23.783" v="1416"/>
          <ac:picMkLst>
            <pc:docMk/>
            <pc:sldMk cId="4190193219" sldId="257"/>
            <ac:picMk id="22" creationId="{A72DE95F-57A0-F7D8-027E-DD156A9B16F5}"/>
          </ac:picMkLst>
        </pc:picChg>
        <pc:picChg chg="add del mod">
          <ac:chgData name="Pats Seabert" userId="8a89e1be570fe77c" providerId="LiveId" clId="{28E520CF-C334-4580-B503-C6A4638FECCB}" dt="2026-04-24T21:23:26.411" v="1418"/>
          <ac:picMkLst>
            <pc:docMk/>
            <pc:sldMk cId="4190193219" sldId="257"/>
            <ac:picMk id="23" creationId="{9B9FF866-8F77-A20F-C2B2-A1B5A9F6D584}"/>
          </ac:picMkLst>
        </pc:picChg>
        <pc:picChg chg="add del mod ord">
          <ac:chgData name="Pats Seabert" userId="8a89e1be570fe77c" providerId="LiveId" clId="{28E520CF-C334-4580-B503-C6A4638FECCB}" dt="2026-04-24T21:24:17.603" v="1419"/>
          <ac:picMkLst>
            <pc:docMk/>
            <pc:sldMk cId="4190193219" sldId="257"/>
            <ac:picMk id="26" creationId="{ED703111-847E-C435-8643-EC1EC35DBBF9}"/>
          </ac:picMkLst>
        </pc:picChg>
        <pc:picChg chg="add mod">
          <ac:chgData name="Pats Seabert" userId="8a89e1be570fe77c" providerId="LiveId" clId="{28E520CF-C334-4580-B503-C6A4638FECCB}" dt="2026-04-24T21:24:17.603" v="1419"/>
          <ac:picMkLst>
            <pc:docMk/>
            <pc:sldMk cId="4190193219" sldId="257"/>
            <ac:picMk id="27" creationId="{152D52DD-3033-77F1-1C5E-735B096E94B5}"/>
          </ac:picMkLst>
        </pc:picChg>
      </pc:sldChg>
      <pc:sldChg chg="addSp delSp modSp mod modTransition modAnim">
        <pc:chgData name="Pats Seabert" userId="8a89e1be570fe77c" providerId="LiveId" clId="{28E520CF-C334-4580-B503-C6A4638FECCB}" dt="2026-04-24T21:00:37.383" v="1273"/>
        <pc:sldMkLst>
          <pc:docMk/>
          <pc:sldMk cId="2297485998" sldId="258"/>
        </pc:sldMkLst>
        <pc:picChg chg="add del mod">
          <ac:chgData name="Pats Seabert" userId="8a89e1be570fe77c" providerId="LiveId" clId="{28E520CF-C334-4580-B503-C6A4638FECCB}" dt="2026-04-24T19:31:57.863" v="897"/>
          <ac:picMkLst>
            <pc:docMk/>
            <pc:sldMk cId="2297485998" sldId="258"/>
            <ac:picMk id="4" creationId="{98AD5201-228B-5E6E-9187-71183CE93EAB}"/>
          </ac:picMkLst>
        </pc:picChg>
        <pc:picChg chg="add del mod">
          <ac:chgData name="Pats Seabert" userId="8a89e1be570fe77c" providerId="LiveId" clId="{28E520CF-C334-4580-B503-C6A4638FECCB}" dt="2026-04-24T19:32:05.207" v="899"/>
          <ac:picMkLst>
            <pc:docMk/>
            <pc:sldMk cId="2297485998" sldId="258"/>
            <ac:picMk id="5" creationId="{05558A36-6E7D-A0F4-33C3-67414EBA3239}"/>
          </ac:picMkLst>
        </pc:picChg>
        <pc:picChg chg="add del mod ord">
          <ac:chgData name="Pats Seabert" userId="8a89e1be570fe77c" providerId="LiveId" clId="{28E520CF-C334-4580-B503-C6A4638FECCB}" dt="2026-04-24T19:32:31.496" v="900"/>
          <ac:picMkLst>
            <pc:docMk/>
            <pc:sldMk cId="2297485998" sldId="258"/>
            <ac:picMk id="8" creationId="{EC974495-7FA1-7F42-FA83-2AB61D59921F}"/>
          </ac:picMkLst>
        </pc:picChg>
        <pc:picChg chg="add del mod">
          <ac:chgData name="Pats Seabert" userId="8a89e1be570fe77c" providerId="LiveId" clId="{28E520CF-C334-4580-B503-C6A4638FECCB}" dt="2026-04-24T20:57:38.290" v="1261"/>
          <ac:picMkLst>
            <pc:docMk/>
            <pc:sldMk cId="2297485998" sldId="258"/>
            <ac:picMk id="10" creationId="{EED20902-7135-4B11-C5CA-A1003D5DF0C6}"/>
          </ac:picMkLst>
        </pc:picChg>
        <pc:picChg chg="add del mod ord">
          <ac:chgData name="Pats Seabert" userId="8a89e1be570fe77c" providerId="LiveId" clId="{28E520CF-C334-4580-B503-C6A4638FECCB}" dt="2026-04-24T20:59:26.316" v="1264"/>
          <ac:picMkLst>
            <pc:docMk/>
            <pc:sldMk cId="2297485998" sldId="258"/>
            <ac:picMk id="14" creationId="{FEC18594-049A-9E1C-4A8E-9521075EF7EE}"/>
          </ac:picMkLst>
        </pc:picChg>
        <pc:picChg chg="add del mod">
          <ac:chgData name="Pats Seabert" userId="8a89e1be570fe77c" providerId="LiveId" clId="{28E520CF-C334-4580-B503-C6A4638FECCB}" dt="2026-04-24T20:59:28.736" v="1266"/>
          <ac:picMkLst>
            <pc:docMk/>
            <pc:sldMk cId="2297485998" sldId="258"/>
            <ac:picMk id="15" creationId="{369FEE77-5F59-BB72-B92F-6EF02B1DF67E}"/>
          </ac:picMkLst>
        </pc:picChg>
        <pc:picChg chg="add del mod ord">
          <ac:chgData name="Pats Seabert" userId="8a89e1be570fe77c" providerId="LiveId" clId="{28E520CF-C334-4580-B503-C6A4638FECCB}" dt="2026-04-24T20:59:54.856" v="1267"/>
          <ac:picMkLst>
            <pc:docMk/>
            <pc:sldMk cId="2297485998" sldId="258"/>
            <ac:picMk id="19" creationId="{B4CCB2A5-41D1-4517-F554-DAEC2E05C602}"/>
          </ac:picMkLst>
        </pc:picChg>
        <pc:picChg chg="add del mod">
          <ac:chgData name="Pats Seabert" userId="8a89e1be570fe77c" providerId="LiveId" clId="{28E520CF-C334-4580-B503-C6A4638FECCB}" dt="2026-04-24T20:59:59.516" v="1269"/>
          <ac:picMkLst>
            <pc:docMk/>
            <pc:sldMk cId="2297485998" sldId="258"/>
            <ac:picMk id="20" creationId="{8D5DC193-C0ED-10FF-D375-7E66F259B60C}"/>
          </ac:picMkLst>
        </pc:picChg>
        <pc:picChg chg="add del mod ord">
          <ac:chgData name="Pats Seabert" userId="8a89e1be570fe77c" providerId="LiveId" clId="{28E520CF-C334-4580-B503-C6A4638FECCB}" dt="2026-04-24T21:00:08.574" v="1270"/>
          <ac:picMkLst>
            <pc:docMk/>
            <pc:sldMk cId="2297485998" sldId="258"/>
            <ac:picMk id="23" creationId="{2BB427A5-D8D2-ECAE-6364-6015D88C52BA}"/>
          </ac:picMkLst>
        </pc:picChg>
        <pc:picChg chg="add del mod">
          <ac:chgData name="Pats Seabert" userId="8a89e1be570fe77c" providerId="LiveId" clId="{28E520CF-C334-4580-B503-C6A4638FECCB}" dt="2026-04-24T21:00:11.817" v="1272"/>
          <ac:picMkLst>
            <pc:docMk/>
            <pc:sldMk cId="2297485998" sldId="258"/>
            <ac:picMk id="24" creationId="{9A3A3483-1502-5090-5376-D99FA90FCFBA}"/>
          </ac:picMkLst>
        </pc:picChg>
        <pc:picChg chg="add del mod ord">
          <ac:chgData name="Pats Seabert" userId="8a89e1be570fe77c" providerId="LiveId" clId="{28E520CF-C334-4580-B503-C6A4638FECCB}" dt="2026-04-24T21:00:37.383" v="1273"/>
          <ac:picMkLst>
            <pc:docMk/>
            <pc:sldMk cId="2297485998" sldId="258"/>
            <ac:picMk id="27" creationId="{61EB91BC-99E2-7355-34CE-ECC930DC0BCF}"/>
          </ac:picMkLst>
        </pc:picChg>
        <pc:picChg chg="add mod">
          <ac:chgData name="Pats Seabert" userId="8a89e1be570fe77c" providerId="LiveId" clId="{28E520CF-C334-4580-B503-C6A4638FECCB}" dt="2026-04-24T21:00:37.383" v="1273"/>
          <ac:picMkLst>
            <pc:docMk/>
            <pc:sldMk cId="2297485998" sldId="258"/>
            <ac:picMk id="28" creationId="{226BCF6E-0518-D246-7FE7-38BA68E09C99}"/>
          </ac:picMkLst>
        </pc:picChg>
      </pc:sldChg>
      <pc:sldChg chg="addSp delSp modSp mod modTransition modAnim">
        <pc:chgData name="Pats Seabert" userId="8a89e1be570fe77c" providerId="LiveId" clId="{28E520CF-C334-4580-B503-C6A4638FECCB}" dt="2026-04-24T21:02:19.658" v="1280"/>
        <pc:sldMkLst>
          <pc:docMk/>
          <pc:sldMk cId="1736063622" sldId="259"/>
        </pc:sldMkLst>
        <pc:graphicFrameChg chg="mod modGraphic">
          <ac:chgData name="Pats Seabert" userId="8a89e1be570fe77c" providerId="LiveId" clId="{28E520CF-C334-4580-B503-C6A4638FECCB}" dt="2026-04-24T19:26:37.202" v="855" actId="20577"/>
          <ac:graphicFrameMkLst>
            <pc:docMk/>
            <pc:sldMk cId="1736063622" sldId="259"/>
            <ac:graphicFrameMk id="20" creationId="{048C4609-CF4E-4C49-895D-86CFA42F90F2}"/>
          </ac:graphicFrameMkLst>
        </pc:graphicFrameChg>
        <pc:picChg chg="add del mod">
          <ac:chgData name="Pats Seabert" userId="8a89e1be570fe77c" providerId="LiveId" clId="{28E520CF-C334-4580-B503-C6A4638FECCB}" dt="2026-04-24T19:33:41.666" v="901"/>
          <ac:picMkLst>
            <pc:docMk/>
            <pc:sldMk cId="1736063622" sldId="259"/>
            <ac:picMk id="3" creationId="{54C83D16-D1E0-7939-9003-CE0AF9925158}"/>
          </ac:picMkLst>
        </pc:picChg>
        <pc:picChg chg="add del mod">
          <ac:chgData name="Pats Seabert" userId="8a89e1be570fe77c" providerId="LiveId" clId="{28E520CF-C334-4580-B503-C6A4638FECCB}" dt="2026-04-24T20:57:38.290" v="1261"/>
          <ac:picMkLst>
            <pc:docMk/>
            <pc:sldMk cId="1736063622" sldId="259"/>
            <ac:picMk id="4" creationId="{3F835D67-E7C1-9EAD-301D-8808B4AEB7FD}"/>
          </ac:picMkLst>
        </pc:picChg>
        <pc:picChg chg="add del mod ord">
          <ac:chgData name="Pats Seabert" userId="8a89e1be570fe77c" providerId="LiveId" clId="{28E520CF-C334-4580-B503-C6A4638FECCB}" dt="2026-04-24T21:00:50.861" v="1274"/>
          <ac:picMkLst>
            <pc:docMk/>
            <pc:sldMk cId="1736063622" sldId="259"/>
            <ac:picMk id="7" creationId="{BAAF85C7-751D-4153-C3D6-D99A04440155}"/>
          </ac:picMkLst>
        </pc:picChg>
        <pc:picChg chg="add del mod">
          <ac:chgData name="Pats Seabert" userId="8a89e1be570fe77c" providerId="LiveId" clId="{28E520CF-C334-4580-B503-C6A4638FECCB}" dt="2026-04-24T21:00:54.778" v="1276"/>
          <ac:picMkLst>
            <pc:docMk/>
            <pc:sldMk cId="1736063622" sldId="259"/>
            <ac:picMk id="8" creationId="{C7997AC1-6AEE-3448-F876-9005200503E6}"/>
          </ac:picMkLst>
        </pc:picChg>
        <pc:picChg chg="add del mod ord">
          <ac:chgData name="Pats Seabert" userId="8a89e1be570fe77c" providerId="LiveId" clId="{28E520CF-C334-4580-B503-C6A4638FECCB}" dt="2026-04-24T21:01:13.895" v="1277"/>
          <ac:picMkLst>
            <pc:docMk/>
            <pc:sldMk cId="1736063622" sldId="259"/>
            <ac:picMk id="11" creationId="{3ADBEAFF-757D-4528-FF06-89234667B6E4}"/>
          </ac:picMkLst>
        </pc:picChg>
        <pc:picChg chg="add del mod">
          <ac:chgData name="Pats Seabert" userId="8a89e1be570fe77c" providerId="LiveId" clId="{28E520CF-C334-4580-B503-C6A4638FECCB}" dt="2026-04-24T21:01:17.008" v="1279"/>
          <ac:picMkLst>
            <pc:docMk/>
            <pc:sldMk cId="1736063622" sldId="259"/>
            <ac:picMk id="12" creationId="{0707322C-18EB-ADDA-23A3-C41A3EA29243}"/>
          </ac:picMkLst>
        </pc:picChg>
        <pc:picChg chg="add del mod ord">
          <ac:chgData name="Pats Seabert" userId="8a89e1be570fe77c" providerId="LiveId" clId="{28E520CF-C334-4580-B503-C6A4638FECCB}" dt="2026-04-24T21:02:19.658" v="1280"/>
          <ac:picMkLst>
            <pc:docMk/>
            <pc:sldMk cId="1736063622" sldId="259"/>
            <ac:picMk id="15" creationId="{44B75656-FE62-5445-5C75-4A39E9F1779F}"/>
          </ac:picMkLst>
        </pc:picChg>
        <pc:picChg chg="add mod">
          <ac:chgData name="Pats Seabert" userId="8a89e1be570fe77c" providerId="LiveId" clId="{28E520CF-C334-4580-B503-C6A4638FECCB}" dt="2026-04-24T21:02:19.658" v="1280"/>
          <ac:picMkLst>
            <pc:docMk/>
            <pc:sldMk cId="1736063622" sldId="259"/>
            <ac:picMk id="21" creationId="{5C6845B3-6768-7C73-2FBC-7F176A6C388E}"/>
          </ac:picMkLst>
        </pc:picChg>
      </pc:sldChg>
      <pc:sldChg chg="addSp delSp modSp mod modTransition modAnim">
        <pc:chgData name="Pats Seabert" userId="8a89e1be570fe77c" providerId="LiveId" clId="{28E520CF-C334-4580-B503-C6A4638FECCB}" dt="2026-04-24T21:09:24.769" v="1385"/>
        <pc:sldMkLst>
          <pc:docMk/>
          <pc:sldMk cId="2317018990" sldId="260"/>
        </pc:sldMkLst>
        <pc:spChg chg="add del mod">
          <ac:chgData name="Pats Seabert" userId="8a89e1be570fe77c" providerId="LiveId" clId="{28E520CF-C334-4580-B503-C6A4638FECCB}" dt="2026-04-24T19:06:56.358" v="263"/>
          <ac:spMkLst>
            <pc:docMk/>
            <pc:sldMk cId="2317018990" sldId="260"/>
            <ac:spMk id="3" creationId="{76F59E44-F85D-7C3E-8A5D-E38CA7C89686}"/>
          </ac:spMkLst>
        </pc:spChg>
        <pc:spChg chg="add del mod">
          <ac:chgData name="Pats Seabert" userId="8a89e1be570fe77c" providerId="LiveId" clId="{28E520CF-C334-4580-B503-C6A4638FECCB}" dt="2026-04-24T19:12:42.288" v="455"/>
          <ac:spMkLst>
            <pc:docMk/>
            <pc:sldMk cId="2317018990" sldId="260"/>
            <ac:spMk id="4" creationId="{4371793B-E6B6-85E0-0117-94D34AF5FA83}"/>
          </ac:spMkLst>
        </pc:spChg>
        <pc:graphicFrameChg chg="mod modGraphic">
          <ac:chgData name="Pats Seabert" userId="8a89e1be570fe77c" providerId="LiveId" clId="{28E520CF-C334-4580-B503-C6A4638FECCB}" dt="2026-04-24T21:07:01.985" v="1376" actId="20577"/>
          <ac:graphicFrameMkLst>
            <pc:docMk/>
            <pc:sldMk cId="2317018990" sldId="260"/>
            <ac:graphicFrameMk id="5" creationId="{70E6D9C0-9CB3-4A6A-88DE-D18C5A3F6D78}"/>
          </ac:graphicFrameMkLst>
        </pc:graphicFrameChg>
        <pc:picChg chg="add del mod">
          <ac:chgData name="Pats Seabert" userId="8a89e1be570fe77c" providerId="LiveId" clId="{28E520CF-C334-4580-B503-C6A4638FECCB}" dt="2026-04-24T19:34:26.309" v="902"/>
          <ac:picMkLst>
            <pc:docMk/>
            <pc:sldMk cId="2317018990" sldId="260"/>
            <ac:picMk id="6" creationId="{624099C7-9881-F468-7B64-1E10B5C73E3F}"/>
          </ac:picMkLst>
        </pc:picChg>
        <pc:picChg chg="add del mod">
          <ac:chgData name="Pats Seabert" userId="8a89e1be570fe77c" providerId="LiveId" clId="{28E520CF-C334-4580-B503-C6A4638FECCB}" dt="2026-04-24T20:57:38.290" v="1261"/>
          <ac:picMkLst>
            <pc:docMk/>
            <pc:sldMk cId="2317018990" sldId="260"/>
            <ac:picMk id="7" creationId="{DD17B196-BB67-C70A-E770-7B072AFDFB82}"/>
          </ac:picMkLst>
        </pc:picChg>
        <pc:picChg chg="add del mod ord">
          <ac:chgData name="Pats Seabert" userId="8a89e1be570fe77c" providerId="LiveId" clId="{28E520CF-C334-4580-B503-C6A4638FECCB}" dt="2026-04-24T21:02:44.105" v="1281"/>
          <ac:picMkLst>
            <pc:docMk/>
            <pc:sldMk cId="2317018990" sldId="260"/>
            <ac:picMk id="11" creationId="{FCA78C73-D466-33E8-A8CA-FB5980440C2C}"/>
          </ac:picMkLst>
        </pc:picChg>
        <pc:picChg chg="add del mod">
          <ac:chgData name="Pats Seabert" userId="8a89e1be570fe77c" providerId="LiveId" clId="{28E520CF-C334-4580-B503-C6A4638FECCB}" dt="2026-04-24T21:02:46.755" v="1283"/>
          <ac:picMkLst>
            <pc:docMk/>
            <pc:sldMk cId="2317018990" sldId="260"/>
            <ac:picMk id="13" creationId="{C73D6F6B-EA47-D2E3-1643-534FE018D12E}"/>
          </ac:picMkLst>
        </pc:picChg>
        <pc:picChg chg="add del mod ord">
          <ac:chgData name="Pats Seabert" userId="8a89e1be570fe77c" providerId="LiveId" clId="{28E520CF-C334-4580-B503-C6A4638FECCB}" dt="2026-04-24T21:03:10.974" v="1284"/>
          <ac:picMkLst>
            <pc:docMk/>
            <pc:sldMk cId="2317018990" sldId="260"/>
            <ac:picMk id="17" creationId="{66C85B5C-9D84-3CC2-40F6-EC12AEFA33FE}"/>
          </ac:picMkLst>
        </pc:picChg>
        <pc:picChg chg="add del mod">
          <ac:chgData name="Pats Seabert" userId="8a89e1be570fe77c" providerId="LiveId" clId="{28E520CF-C334-4580-B503-C6A4638FECCB}" dt="2026-04-24T21:03:19.966" v="1286"/>
          <ac:picMkLst>
            <pc:docMk/>
            <pc:sldMk cId="2317018990" sldId="260"/>
            <ac:picMk id="18" creationId="{6CFF045A-75DC-B086-0E11-CA4306F1E784}"/>
          </ac:picMkLst>
        </pc:picChg>
        <pc:picChg chg="add del mod ord">
          <ac:chgData name="Pats Seabert" userId="8a89e1be570fe77c" providerId="LiveId" clId="{28E520CF-C334-4580-B503-C6A4638FECCB}" dt="2026-04-24T21:03:40.017" v="1287"/>
          <ac:picMkLst>
            <pc:docMk/>
            <pc:sldMk cId="2317018990" sldId="260"/>
            <ac:picMk id="22" creationId="{C386E4CE-CB8A-22A2-392F-95CFAD548A27}"/>
          </ac:picMkLst>
        </pc:picChg>
        <pc:picChg chg="add del mod">
          <ac:chgData name="Pats Seabert" userId="8a89e1be570fe77c" providerId="LiveId" clId="{28E520CF-C334-4580-B503-C6A4638FECCB}" dt="2026-04-24T21:03:43.167" v="1289"/>
          <ac:picMkLst>
            <pc:docMk/>
            <pc:sldMk cId="2317018990" sldId="260"/>
            <ac:picMk id="23" creationId="{AA258A6D-86A1-8A16-8BCE-A08E469CDE24}"/>
          </ac:picMkLst>
        </pc:picChg>
        <pc:picChg chg="add del mod ord">
          <ac:chgData name="Pats Seabert" userId="8a89e1be570fe77c" providerId="LiveId" clId="{28E520CF-C334-4580-B503-C6A4638FECCB}" dt="2026-04-24T21:04:01.725" v="1290"/>
          <ac:picMkLst>
            <pc:docMk/>
            <pc:sldMk cId="2317018990" sldId="260"/>
            <ac:picMk id="26" creationId="{78710359-7033-605B-8172-00F751C87B6F}"/>
          </ac:picMkLst>
        </pc:picChg>
        <pc:picChg chg="add del mod">
          <ac:chgData name="Pats Seabert" userId="8a89e1be570fe77c" providerId="LiveId" clId="{28E520CF-C334-4580-B503-C6A4638FECCB}" dt="2026-04-24T21:04:04.294" v="1292"/>
          <ac:picMkLst>
            <pc:docMk/>
            <pc:sldMk cId="2317018990" sldId="260"/>
            <ac:picMk id="27" creationId="{D0DEB2EE-8DA6-02B3-32ED-9CA8DDBAAEFA}"/>
          </ac:picMkLst>
        </pc:picChg>
        <pc:picChg chg="add del mod ord">
          <ac:chgData name="Pats Seabert" userId="8a89e1be570fe77c" providerId="LiveId" clId="{28E520CF-C334-4580-B503-C6A4638FECCB}" dt="2026-04-24T21:04:10.161" v="1293"/>
          <ac:picMkLst>
            <pc:docMk/>
            <pc:sldMk cId="2317018990" sldId="260"/>
            <ac:picMk id="30" creationId="{76E07516-745C-65EA-6D63-1584C818E81E}"/>
          </ac:picMkLst>
        </pc:picChg>
        <pc:picChg chg="add del mod">
          <ac:chgData name="Pats Seabert" userId="8a89e1be570fe77c" providerId="LiveId" clId="{28E520CF-C334-4580-B503-C6A4638FECCB}" dt="2026-04-24T21:04:12.588" v="1295"/>
          <ac:picMkLst>
            <pc:docMk/>
            <pc:sldMk cId="2317018990" sldId="260"/>
            <ac:picMk id="31" creationId="{8B5576CA-84A8-2C96-915C-75EAEC318F4B}"/>
          </ac:picMkLst>
        </pc:picChg>
        <pc:picChg chg="add del mod ord">
          <ac:chgData name="Pats Seabert" userId="8a89e1be570fe77c" providerId="LiveId" clId="{28E520CF-C334-4580-B503-C6A4638FECCB}" dt="2026-04-24T21:04:32.973" v="1296"/>
          <ac:picMkLst>
            <pc:docMk/>
            <pc:sldMk cId="2317018990" sldId="260"/>
            <ac:picMk id="34" creationId="{B90F3D44-4207-FD75-FDA2-C0751002BDAD}"/>
          </ac:picMkLst>
        </pc:picChg>
        <pc:picChg chg="add del mod">
          <ac:chgData name="Pats Seabert" userId="8a89e1be570fe77c" providerId="LiveId" clId="{28E520CF-C334-4580-B503-C6A4638FECCB}" dt="2026-04-24T21:04:35.697" v="1298"/>
          <ac:picMkLst>
            <pc:docMk/>
            <pc:sldMk cId="2317018990" sldId="260"/>
            <ac:picMk id="35" creationId="{CC8974C1-CF49-970C-43DD-B7B18E813BF9}"/>
          </ac:picMkLst>
        </pc:picChg>
        <pc:picChg chg="add del mod ord">
          <ac:chgData name="Pats Seabert" userId="8a89e1be570fe77c" providerId="LiveId" clId="{28E520CF-C334-4580-B503-C6A4638FECCB}" dt="2026-04-24T21:05:01.913" v="1299"/>
          <ac:picMkLst>
            <pc:docMk/>
            <pc:sldMk cId="2317018990" sldId="260"/>
            <ac:picMk id="38" creationId="{F06C4398-0919-44EF-7D3E-FE79FAE76707}"/>
          </ac:picMkLst>
        </pc:picChg>
        <pc:picChg chg="add del mod">
          <ac:chgData name="Pats Seabert" userId="8a89e1be570fe77c" providerId="LiveId" clId="{28E520CF-C334-4580-B503-C6A4638FECCB}" dt="2026-04-24T21:07:17.822" v="1378"/>
          <ac:picMkLst>
            <pc:docMk/>
            <pc:sldMk cId="2317018990" sldId="260"/>
            <ac:picMk id="39" creationId="{2369718A-8A9A-A331-1132-8338E78D64C5}"/>
          </ac:picMkLst>
        </pc:picChg>
        <pc:picChg chg="add del mod ord">
          <ac:chgData name="Pats Seabert" userId="8a89e1be570fe77c" providerId="LiveId" clId="{28E520CF-C334-4580-B503-C6A4638FECCB}" dt="2026-04-24T21:07:44.829" v="1379"/>
          <ac:picMkLst>
            <pc:docMk/>
            <pc:sldMk cId="2317018990" sldId="260"/>
            <ac:picMk id="43" creationId="{557870DA-52CF-5639-0D7B-0E1DEEBC0351}"/>
          </ac:picMkLst>
        </pc:picChg>
        <pc:picChg chg="add del mod">
          <ac:chgData name="Pats Seabert" userId="8a89e1be570fe77c" providerId="LiveId" clId="{28E520CF-C334-4580-B503-C6A4638FECCB}" dt="2026-04-24T21:08:02.215" v="1381"/>
          <ac:picMkLst>
            <pc:docMk/>
            <pc:sldMk cId="2317018990" sldId="260"/>
            <ac:picMk id="44" creationId="{C61E53BD-28A6-45D0-F175-464DF908F653}"/>
          </ac:picMkLst>
        </pc:picChg>
        <pc:picChg chg="add del mod ord">
          <ac:chgData name="Pats Seabert" userId="8a89e1be570fe77c" providerId="LiveId" clId="{28E520CF-C334-4580-B503-C6A4638FECCB}" dt="2026-04-24T21:08:40.784" v="1382"/>
          <ac:picMkLst>
            <pc:docMk/>
            <pc:sldMk cId="2317018990" sldId="260"/>
            <ac:picMk id="47" creationId="{C225B3A1-284D-CEFF-9D22-9BF042DA3A9C}"/>
          </ac:picMkLst>
        </pc:picChg>
        <pc:picChg chg="add del mod">
          <ac:chgData name="Pats Seabert" userId="8a89e1be570fe77c" providerId="LiveId" clId="{28E520CF-C334-4580-B503-C6A4638FECCB}" dt="2026-04-24T21:08:45.205" v="1384"/>
          <ac:picMkLst>
            <pc:docMk/>
            <pc:sldMk cId="2317018990" sldId="260"/>
            <ac:picMk id="48" creationId="{7100D7A0-3F98-FF8F-D4AA-370469B66A78}"/>
          </ac:picMkLst>
        </pc:picChg>
        <pc:picChg chg="add del mod ord">
          <ac:chgData name="Pats Seabert" userId="8a89e1be570fe77c" providerId="LiveId" clId="{28E520CF-C334-4580-B503-C6A4638FECCB}" dt="2026-04-24T21:09:24.769" v="1385"/>
          <ac:picMkLst>
            <pc:docMk/>
            <pc:sldMk cId="2317018990" sldId="260"/>
            <ac:picMk id="51" creationId="{95F3E25B-A43C-972B-A6AC-51C145305AD7}"/>
          </ac:picMkLst>
        </pc:picChg>
        <pc:picChg chg="add mod">
          <ac:chgData name="Pats Seabert" userId="8a89e1be570fe77c" providerId="LiveId" clId="{28E520CF-C334-4580-B503-C6A4638FECCB}" dt="2026-04-24T21:09:24.769" v="1385"/>
          <ac:picMkLst>
            <pc:docMk/>
            <pc:sldMk cId="2317018990" sldId="260"/>
            <ac:picMk id="52" creationId="{1790703B-5473-E575-6CA3-8D60BAAE1519}"/>
          </ac:picMkLst>
        </pc:picChg>
      </pc:sldChg>
      <pc:sldChg chg="addSp delSp modSp mod modTransition modAnim">
        <pc:chgData name="Pats Seabert" userId="8a89e1be570fe77c" providerId="LiveId" clId="{28E520CF-C334-4580-B503-C6A4638FECCB}" dt="2026-04-24T21:12:57.477" v="1392"/>
        <pc:sldMkLst>
          <pc:docMk/>
          <pc:sldMk cId="215265562" sldId="262"/>
        </pc:sldMkLst>
        <pc:spChg chg="mod">
          <ac:chgData name="Pats Seabert" userId="8a89e1be570fe77c" providerId="LiveId" clId="{28E520CF-C334-4580-B503-C6A4638FECCB}" dt="2026-04-24T19:45:49.778" v="1171" actId="20577"/>
          <ac:spMkLst>
            <pc:docMk/>
            <pc:sldMk cId="215265562" sldId="262"/>
            <ac:spMk id="3" creationId="{29C78ACA-4252-431E-A9E4-8275C57CDB92}"/>
          </ac:spMkLst>
        </pc:spChg>
        <pc:picChg chg="add del mod">
          <ac:chgData name="Pats Seabert" userId="8a89e1be570fe77c" providerId="LiveId" clId="{28E520CF-C334-4580-B503-C6A4638FECCB}" dt="2026-04-24T19:35:26.431" v="903"/>
          <ac:picMkLst>
            <pc:docMk/>
            <pc:sldMk cId="215265562" sldId="262"/>
            <ac:picMk id="4" creationId="{B7D2DDE7-86AC-36D9-FE62-499876DC7FE6}"/>
          </ac:picMkLst>
        </pc:picChg>
        <pc:picChg chg="add del mod">
          <ac:chgData name="Pats Seabert" userId="8a89e1be570fe77c" providerId="LiveId" clId="{28E520CF-C334-4580-B503-C6A4638FECCB}" dt="2026-04-24T20:57:38.290" v="1261"/>
          <ac:picMkLst>
            <pc:docMk/>
            <pc:sldMk cId="215265562" sldId="262"/>
            <ac:picMk id="6" creationId="{D59D71A2-443D-349C-B4DB-622545703F4B}"/>
          </ac:picMkLst>
        </pc:picChg>
        <pc:picChg chg="add del mod ord">
          <ac:chgData name="Pats Seabert" userId="8a89e1be570fe77c" providerId="LiveId" clId="{28E520CF-C334-4580-B503-C6A4638FECCB}" dt="2026-04-24T21:10:35.905" v="1386"/>
          <ac:picMkLst>
            <pc:docMk/>
            <pc:sldMk cId="215265562" sldId="262"/>
            <ac:picMk id="10" creationId="{B7552746-B4D9-41DD-7D9A-3323BF658512}"/>
          </ac:picMkLst>
        </pc:picChg>
        <pc:picChg chg="add del mod">
          <ac:chgData name="Pats Seabert" userId="8a89e1be570fe77c" providerId="LiveId" clId="{28E520CF-C334-4580-B503-C6A4638FECCB}" dt="2026-04-24T21:11:06.304" v="1388"/>
          <ac:picMkLst>
            <pc:docMk/>
            <pc:sldMk cId="215265562" sldId="262"/>
            <ac:picMk id="12" creationId="{038A062C-1AB0-BEE5-BAB6-AA9B063C24BE}"/>
          </ac:picMkLst>
        </pc:picChg>
        <pc:picChg chg="add del mod ord">
          <ac:chgData name="Pats Seabert" userId="8a89e1be570fe77c" providerId="LiveId" clId="{28E520CF-C334-4580-B503-C6A4638FECCB}" dt="2026-04-24T21:11:58.202" v="1389"/>
          <ac:picMkLst>
            <pc:docMk/>
            <pc:sldMk cId="215265562" sldId="262"/>
            <ac:picMk id="15" creationId="{A582180A-3A69-7791-51CC-FA72C656107C}"/>
          </ac:picMkLst>
        </pc:picChg>
        <pc:picChg chg="add del mod">
          <ac:chgData name="Pats Seabert" userId="8a89e1be570fe77c" providerId="LiveId" clId="{28E520CF-C334-4580-B503-C6A4638FECCB}" dt="2026-04-24T21:12:01.773" v="1391"/>
          <ac:picMkLst>
            <pc:docMk/>
            <pc:sldMk cId="215265562" sldId="262"/>
            <ac:picMk id="16" creationId="{8358F180-3292-CBB2-4358-B19C755AAA6E}"/>
          </ac:picMkLst>
        </pc:picChg>
        <pc:picChg chg="add del mod ord">
          <ac:chgData name="Pats Seabert" userId="8a89e1be570fe77c" providerId="LiveId" clId="{28E520CF-C334-4580-B503-C6A4638FECCB}" dt="2026-04-24T21:12:57.477" v="1392"/>
          <ac:picMkLst>
            <pc:docMk/>
            <pc:sldMk cId="215265562" sldId="262"/>
            <ac:picMk id="19" creationId="{90F28FC3-903A-80F5-47C4-12F47771DB2F}"/>
          </ac:picMkLst>
        </pc:picChg>
        <pc:picChg chg="add mod">
          <ac:chgData name="Pats Seabert" userId="8a89e1be570fe77c" providerId="LiveId" clId="{28E520CF-C334-4580-B503-C6A4638FECCB}" dt="2026-04-24T21:12:57.477" v="1392"/>
          <ac:picMkLst>
            <pc:docMk/>
            <pc:sldMk cId="215265562" sldId="262"/>
            <ac:picMk id="20" creationId="{9C4A3CE4-C7C0-25CC-A620-DFBEE4EB114A}"/>
          </ac:picMkLst>
        </pc:picChg>
      </pc:sldChg>
      <pc:sldChg chg="addSp delSp modSp mod modTransition modAnim">
        <pc:chgData name="Pats Seabert" userId="8a89e1be570fe77c" providerId="LiveId" clId="{28E520CF-C334-4580-B503-C6A4638FECCB}" dt="2026-04-24T21:22:13.715" v="1408" actId="27636"/>
        <pc:sldMkLst>
          <pc:docMk/>
          <pc:sldMk cId="1412474563" sldId="263"/>
        </pc:sldMkLst>
        <pc:spChg chg="mod">
          <ac:chgData name="Pats Seabert" userId="8a89e1be570fe77c" providerId="LiveId" clId="{28E520CF-C334-4580-B503-C6A4638FECCB}" dt="2026-04-24T19:43:51.920" v="1016" actId="20577"/>
          <ac:spMkLst>
            <pc:docMk/>
            <pc:sldMk cId="1412474563" sldId="263"/>
            <ac:spMk id="2" creationId="{3B706946-7D58-4E80-9816-A7359CE39A4A}"/>
          </ac:spMkLst>
        </pc:spChg>
        <pc:spChg chg="mod">
          <ac:chgData name="Pats Seabert" userId="8a89e1be570fe77c" providerId="LiveId" clId="{28E520CF-C334-4580-B503-C6A4638FECCB}" dt="2026-04-24T21:22:13.715" v="1408" actId="27636"/>
          <ac:spMkLst>
            <pc:docMk/>
            <pc:sldMk cId="1412474563" sldId="263"/>
            <ac:spMk id="3" creationId="{6EAD5F7A-9092-4E5B-95F0-1F367E45A5B9}"/>
          </ac:spMkLst>
        </pc:spChg>
        <pc:picChg chg="add del mod">
          <ac:chgData name="Pats Seabert" userId="8a89e1be570fe77c" providerId="LiveId" clId="{28E520CF-C334-4580-B503-C6A4638FECCB}" dt="2026-04-24T19:36:11.250" v="904"/>
          <ac:picMkLst>
            <pc:docMk/>
            <pc:sldMk cId="1412474563" sldId="263"/>
            <ac:picMk id="4" creationId="{0775B2AD-8425-D29D-76BA-EA56E0F2714D}"/>
          </ac:picMkLst>
        </pc:picChg>
        <pc:picChg chg="add del mod">
          <ac:chgData name="Pats Seabert" userId="8a89e1be570fe77c" providerId="LiveId" clId="{28E520CF-C334-4580-B503-C6A4638FECCB}" dt="2026-04-24T20:57:38.290" v="1261"/>
          <ac:picMkLst>
            <pc:docMk/>
            <pc:sldMk cId="1412474563" sldId="263"/>
            <ac:picMk id="5" creationId="{5D1252C6-958D-2558-9FE8-9954D02E289F}"/>
          </ac:picMkLst>
        </pc:picChg>
        <pc:picChg chg="add del mod ord">
          <ac:chgData name="Pats Seabert" userId="8a89e1be570fe77c" providerId="LiveId" clId="{28E520CF-C334-4580-B503-C6A4638FECCB}" dt="2026-04-24T21:13:53.777" v="1393"/>
          <ac:picMkLst>
            <pc:docMk/>
            <pc:sldMk cId="1412474563" sldId="263"/>
            <ac:picMk id="9" creationId="{510D50C7-BCF5-C624-83E5-1DAAB89287C0}"/>
          </ac:picMkLst>
        </pc:picChg>
        <pc:picChg chg="add del mod">
          <ac:chgData name="Pats Seabert" userId="8a89e1be570fe77c" providerId="LiveId" clId="{28E520CF-C334-4580-B503-C6A4638FECCB}" dt="2026-04-24T21:13:56.222" v="1395"/>
          <ac:picMkLst>
            <pc:docMk/>
            <pc:sldMk cId="1412474563" sldId="263"/>
            <ac:picMk id="23" creationId="{0C8BBBBD-3D77-3D5A-4286-98BAA2C7F02F}"/>
          </ac:picMkLst>
        </pc:picChg>
        <pc:picChg chg="add del mod ord">
          <ac:chgData name="Pats Seabert" userId="8a89e1be570fe77c" providerId="LiveId" clId="{28E520CF-C334-4580-B503-C6A4638FECCB}" dt="2026-04-24T21:14:28.550" v="1396"/>
          <ac:picMkLst>
            <pc:docMk/>
            <pc:sldMk cId="1412474563" sldId="263"/>
            <ac:picMk id="27" creationId="{E94998F3-8F24-D298-A45C-630DD81E3A51}"/>
          </ac:picMkLst>
        </pc:picChg>
        <pc:picChg chg="add del mod">
          <ac:chgData name="Pats Seabert" userId="8a89e1be570fe77c" providerId="LiveId" clId="{28E520CF-C334-4580-B503-C6A4638FECCB}" dt="2026-04-24T21:14:30.736" v="1398"/>
          <ac:picMkLst>
            <pc:docMk/>
            <pc:sldMk cId="1412474563" sldId="263"/>
            <ac:picMk id="28" creationId="{E9E8C0BB-D3D3-C9C8-15F5-C13759FD823E}"/>
          </ac:picMkLst>
        </pc:picChg>
        <pc:picChg chg="add del mod ord">
          <ac:chgData name="Pats Seabert" userId="8a89e1be570fe77c" providerId="LiveId" clId="{28E520CF-C334-4580-B503-C6A4638FECCB}" dt="2026-04-24T21:15:08.552" v="1399"/>
          <ac:picMkLst>
            <pc:docMk/>
            <pc:sldMk cId="1412474563" sldId="263"/>
            <ac:picMk id="31" creationId="{554B6620-8061-066E-364A-F086D605EEC4}"/>
          </ac:picMkLst>
        </pc:picChg>
        <pc:picChg chg="add del mod">
          <ac:chgData name="Pats Seabert" userId="8a89e1be570fe77c" providerId="LiveId" clId="{28E520CF-C334-4580-B503-C6A4638FECCB}" dt="2026-04-24T21:15:15.713" v="1401"/>
          <ac:picMkLst>
            <pc:docMk/>
            <pc:sldMk cId="1412474563" sldId="263"/>
            <ac:picMk id="32" creationId="{32E7B200-4FB7-B545-E3A4-0E29AC27C868}"/>
          </ac:picMkLst>
        </pc:picChg>
        <pc:picChg chg="add del mod ord">
          <ac:chgData name="Pats Seabert" userId="8a89e1be570fe77c" providerId="LiveId" clId="{28E520CF-C334-4580-B503-C6A4638FECCB}" dt="2026-04-24T21:15:24.259" v="1402"/>
          <ac:picMkLst>
            <pc:docMk/>
            <pc:sldMk cId="1412474563" sldId="263"/>
            <ac:picMk id="35" creationId="{FCA95EA2-2AD2-8C3A-7582-3F789CA46704}"/>
          </ac:picMkLst>
        </pc:picChg>
        <pc:picChg chg="add del mod">
          <ac:chgData name="Pats Seabert" userId="8a89e1be570fe77c" providerId="LiveId" clId="{28E520CF-C334-4580-B503-C6A4638FECCB}" dt="2026-04-24T21:15:26.555" v="1404"/>
          <ac:picMkLst>
            <pc:docMk/>
            <pc:sldMk cId="1412474563" sldId="263"/>
            <ac:picMk id="36" creationId="{0BB38A00-B54A-992B-567C-285E5B008B03}"/>
          </ac:picMkLst>
        </pc:picChg>
        <pc:picChg chg="add del mod ord">
          <ac:chgData name="Pats Seabert" userId="8a89e1be570fe77c" providerId="LiveId" clId="{28E520CF-C334-4580-B503-C6A4638FECCB}" dt="2026-04-24T21:16:10.569" v="1405"/>
          <ac:picMkLst>
            <pc:docMk/>
            <pc:sldMk cId="1412474563" sldId="263"/>
            <ac:picMk id="39" creationId="{F42BE788-7CF5-303A-D883-54EC34803C74}"/>
          </ac:picMkLst>
        </pc:picChg>
        <pc:picChg chg="add mod">
          <ac:chgData name="Pats Seabert" userId="8a89e1be570fe77c" providerId="LiveId" clId="{28E520CF-C334-4580-B503-C6A4638FECCB}" dt="2026-04-24T21:16:10.569" v="1405"/>
          <ac:picMkLst>
            <pc:docMk/>
            <pc:sldMk cId="1412474563" sldId="263"/>
            <ac:picMk id="40" creationId="{3725AD67-3C8F-824D-4F31-44A4569FED98}"/>
          </ac:picMkLst>
        </pc:picChg>
      </pc:sldChg>
      <pc:sldChg chg="addSp delSp modSp mod modTransition modAnim">
        <pc:chgData name="Pats Seabert" userId="8a89e1be570fe77c" providerId="LiveId" clId="{28E520CF-C334-4580-B503-C6A4638FECCB}" dt="2026-04-24T21:16:52.052" v="1406"/>
        <pc:sldMkLst>
          <pc:docMk/>
          <pc:sldMk cId="3457495900" sldId="265"/>
        </pc:sldMkLst>
        <pc:spChg chg="mod">
          <ac:chgData name="Pats Seabert" userId="8a89e1be570fe77c" providerId="LiveId" clId="{28E520CF-C334-4580-B503-C6A4638FECCB}" dt="2026-04-24T19:28:56.537" v="879" actId="20577"/>
          <ac:spMkLst>
            <pc:docMk/>
            <pc:sldMk cId="3457495900" sldId="265"/>
            <ac:spMk id="2" creationId="{B58214F8-3191-4D3E-878E-FF347A0B6246}"/>
          </ac:spMkLst>
        </pc:spChg>
        <pc:picChg chg="add del mod">
          <ac:chgData name="Pats Seabert" userId="8a89e1be570fe77c" providerId="LiveId" clId="{28E520CF-C334-4580-B503-C6A4638FECCB}" dt="2026-04-24T19:36:26.630" v="905"/>
          <ac:picMkLst>
            <pc:docMk/>
            <pc:sldMk cId="3457495900" sldId="265"/>
            <ac:picMk id="4" creationId="{5298C4B2-9F94-78FA-44DB-469FA35E6F64}"/>
          </ac:picMkLst>
        </pc:picChg>
        <pc:picChg chg="add del mod">
          <ac:chgData name="Pats Seabert" userId="8a89e1be570fe77c" providerId="LiveId" clId="{28E520CF-C334-4580-B503-C6A4638FECCB}" dt="2026-04-24T19:36:29.545" v="907"/>
          <ac:picMkLst>
            <pc:docMk/>
            <pc:sldMk cId="3457495900" sldId="265"/>
            <ac:picMk id="6" creationId="{2390A99C-EADB-5890-DC2A-5312E906BDD7}"/>
          </ac:picMkLst>
        </pc:picChg>
        <pc:picChg chg="add del mod ord">
          <ac:chgData name="Pats Seabert" userId="8a89e1be570fe77c" providerId="LiveId" clId="{28E520CF-C334-4580-B503-C6A4638FECCB}" dt="2026-04-24T19:37:06.477" v="908"/>
          <ac:picMkLst>
            <pc:docMk/>
            <pc:sldMk cId="3457495900" sldId="265"/>
            <ac:picMk id="22" creationId="{CAEC0B55-C232-2761-F24D-011DFDCCFAEA}"/>
          </ac:picMkLst>
        </pc:picChg>
        <pc:picChg chg="add del mod">
          <ac:chgData name="Pats Seabert" userId="8a89e1be570fe77c" providerId="LiveId" clId="{28E520CF-C334-4580-B503-C6A4638FECCB}" dt="2026-04-24T20:57:38.290" v="1261"/>
          <ac:picMkLst>
            <pc:docMk/>
            <pc:sldMk cId="3457495900" sldId="265"/>
            <ac:picMk id="36" creationId="{65D830EE-D536-E190-13F3-DDE05F956908}"/>
          </ac:picMkLst>
        </pc:picChg>
        <pc:picChg chg="add del mod ord">
          <ac:chgData name="Pats Seabert" userId="8a89e1be570fe77c" providerId="LiveId" clId="{28E520CF-C334-4580-B503-C6A4638FECCB}" dt="2026-04-24T21:16:52.052" v="1406"/>
          <ac:picMkLst>
            <pc:docMk/>
            <pc:sldMk cId="3457495900" sldId="265"/>
            <ac:picMk id="42" creationId="{E84F2D76-1798-8855-E868-3F2F8690737A}"/>
          </ac:picMkLst>
        </pc:picChg>
        <pc:picChg chg="add mod">
          <ac:chgData name="Pats Seabert" userId="8a89e1be570fe77c" providerId="LiveId" clId="{28E520CF-C334-4580-B503-C6A4638FECCB}" dt="2026-04-24T21:16:52.052" v="1406"/>
          <ac:picMkLst>
            <pc:docMk/>
            <pc:sldMk cId="3457495900" sldId="265"/>
            <ac:picMk id="44" creationId="{F00E879C-2164-C5E9-E03B-595FE5F76E0D}"/>
          </ac:picMkLst>
        </pc:picChg>
      </pc:sldChg>
      <pc:sldChg chg="addSp delSp modSp mod modTransition modAnim">
        <pc:chgData name="Pats Seabert" userId="8a89e1be570fe77c" providerId="LiveId" clId="{28E520CF-C334-4580-B503-C6A4638FECCB}" dt="2026-04-24T20:57:55.188" v="1262"/>
        <pc:sldMkLst>
          <pc:docMk/>
          <pc:sldMk cId="2922345895" sldId="266"/>
        </pc:sldMkLst>
        <pc:picChg chg="add del mod">
          <ac:chgData name="Pats Seabert" userId="8a89e1be570fe77c" providerId="LiveId" clId="{28E520CF-C334-4580-B503-C6A4638FECCB}" dt="2026-04-24T19:29:39.701" v="889"/>
          <ac:picMkLst>
            <pc:docMk/>
            <pc:sldMk cId="2922345895" sldId="266"/>
            <ac:picMk id="7" creationId="{CB0338A6-613F-5FB2-90D4-42E2B31048D5}"/>
          </ac:picMkLst>
        </pc:picChg>
        <pc:picChg chg="add del mod">
          <ac:chgData name="Pats Seabert" userId="8a89e1be570fe77c" providerId="LiveId" clId="{28E520CF-C334-4580-B503-C6A4638FECCB}" dt="2026-04-24T19:30:02.533" v="892"/>
          <ac:picMkLst>
            <pc:docMk/>
            <pc:sldMk cId="2922345895" sldId="266"/>
            <ac:picMk id="10" creationId="{BFB2FF9D-EE93-7324-D3D0-0430BADEC7EB}"/>
          </ac:picMkLst>
        </pc:picChg>
        <pc:picChg chg="add del mod">
          <ac:chgData name="Pats Seabert" userId="8a89e1be570fe77c" providerId="LiveId" clId="{28E520CF-C334-4580-B503-C6A4638FECCB}" dt="2026-04-24T20:57:38.290" v="1261"/>
          <ac:picMkLst>
            <pc:docMk/>
            <pc:sldMk cId="2922345895" sldId="266"/>
            <ac:picMk id="11" creationId="{32DF94C9-694F-CB3B-32DA-E6D05B5AFF3D}"/>
          </ac:picMkLst>
        </pc:picChg>
        <pc:picChg chg="add del mod ord">
          <ac:chgData name="Pats Seabert" userId="8a89e1be570fe77c" providerId="LiveId" clId="{28E520CF-C334-4580-B503-C6A4638FECCB}" dt="2026-04-24T20:57:55.188" v="1262"/>
          <ac:picMkLst>
            <pc:docMk/>
            <pc:sldMk cId="2922345895" sldId="266"/>
            <ac:picMk id="17" creationId="{E845B34E-330D-3A8C-7503-B0421B6B052D}"/>
          </ac:picMkLst>
        </pc:picChg>
        <pc:picChg chg="add mod">
          <ac:chgData name="Pats Seabert" userId="8a89e1be570fe77c" providerId="LiveId" clId="{28E520CF-C334-4580-B503-C6A4638FECCB}" dt="2026-04-24T20:57:55.188" v="1262"/>
          <ac:picMkLst>
            <pc:docMk/>
            <pc:sldMk cId="2922345895" sldId="266"/>
            <ac:picMk id="18" creationId="{A87DA987-3931-8477-4F91-212D1ED231EB}"/>
          </ac:picMkLst>
        </pc:pic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image" Target="../media/image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image" Target="../media/image4.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2AD44B-9515-4FB3-934A-A7F02EDF8157}" type="doc">
      <dgm:prSet loTypeId="urn:microsoft.com/office/officeart/2005/8/layout/process4" loCatId="process" qsTypeId="urn:microsoft.com/office/officeart/2005/8/quickstyle/simple4" qsCatId="simple" csTypeId="urn:microsoft.com/office/officeart/2005/8/colors/colorful2" csCatId="colorful" phldr="1"/>
      <dgm:spPr/>
      <dgm:t>
        <a:bodyPr/>
        <a:lstStyle/>
        <a:p>
          <a:endParaRPr lang="en-US"/>
        </a:p>
      </dgm:t>
    </dgm:pt>
    <dgm:pt modelId="{E57049D5-2E53-4381-ABBF-DE16D863FFA5}">
      <dgm:prSet/>
      <dgm:spPr/>
      <dgm:t>
        <a:bodyPr/>
        <a:lstStyle/>
        <a:p>
          <a:r>
            <a:rPr lang="en-US" dirty="0"/>
            <a:t>Good question!  AzAHP is an association comprised of state health plans that provide services for the Arizona Health Care Cost Containment System (AHCCCS) operations.  </a:t>
          </a:r>
        </a:p>
      </dgm:t>
    </dgm:pt>
    <dgm:pt modelId="{27C88A8B-4E25-4389-A1CE-78BEE693B124}" type="parTrans" cxnId="{02DD2A0C-5B3E-4260-B9AA-7A776AD9D496}">
      <dgm:prSet/>
      <dgm:spPr/>
      <dgm:t>
        <a:bodyPr/>
        <a:lstStyle/>
        <a:p>
          <a:endParaRPr lang="en-US"/>
        </a:p>
      </dgm:t>
    </dgm:pt>
    <dgm:pt modelId="{335B469E-7400-4445-8973-2A98A5CFFD3B}" type="sibTrans" cxnId="{02DD2A0C-5B3E-4260-B9AA-7A776AD9D496}">
      <dgm:prSet/>
      <dgm:spPr/>
      <dgm:t>
        <a:bodyPr/>
        <a:lstStyle/>
        <a:p>
          <a:endParaRPr lang="en-US"/>
        </a:p>
      </dgm:t>
    </dgm:pt>
    <dgm:pt modelId="{019B5D78-8204-445B-ACC4-FE1A2F205348}">
      <dgm:prSet/>
      <dgm:spPr/>
      <dgm:t>
        <a:bodyPr/>
        <a:lstStyle/>
        <a:p>
          <a:r>
            <a:rPr lang="en-US" dirty="0"/>
            <a:t>The health plans contract with AHCCCS to provide highly efficient health care services to Arizona’s Medicaid members</a:t>
          </a:r>
        </a:p>
      </dgm:t>
    </dgm:pt>
    <dgm:pt modelId="{D8B5B24A-060B-4331-A3A1-7C828D09C602}" type="parTrans" cxnId="{DBA091B6-1B0E-485E-9649-5A359DC194D3}">
      <dgm:prSet/>
      <dgm:spPr/>
      <dgm:t>
        <a:bodyPr/>
        <a:lstStyle/>
        <a:p>
          <a:endParaRPr lang="en-US"/>
        </a:p>
      </dgm:t>
    </dgm:pt>
    <dgm:pt modelId="{8C8ACAE8-9021-4969-BC92-DECBED2695B6}" type="sibTrans" cxnId="{DBA091B6-1B0E-485E-9649-5A359DC194D3}">
      <dgm:prSet/>
      <dgm:spPr/>
      <dgm:t>
        <a:bodyPr/>
        <a:lstStyle/>
        <a:p>
          <a:endParaRPr lang="en-US"/>
        </a:p>
      </dgm:t>
    </dgm:pt>
    <dgm:pt modelId="{C1D36D43-742B-4C2B-B884-112F57FBF191}">
      <dgm:prSet/>
      <dgm:spPr/>
      <dgm:t>
        <a:bodyPr/>
        <a:lstStyle/>
        <a:p>
          <a:r>
            <a:rPr lang="en-US"/>
            <a:t>All AHCCCS health plans participate with AzAHP and include:  </a:t>
          </a:r>
        </a:p>
      </dgm:t>
    </dgm:pt>
    <dgm:pt modelId="{54A04C6E-2F3D-47D1-90C6-85B8BF575CEB}" type="parTrans" cxnId="{71C48024-A6D8-4A30-8489-8FBA775250A7}">
      <dgm:prSet/>
      <dgm:spPr/>
      <dgm:t>
        <a:bodyPr/>
        <a:lstStyle/>
        <a:p>
          <a:endParaRPr lang="en-US"/>
        </a:p>
      </dgm:t>
    </dgm:pt>
    <dgm:pt modelId="{202E2367-B486-42B7-A476-7DD9B3705B8E}" type="sibTrans" cxnId="{71C48024-A6D8-4A30-8489-8FBA775250A7}">
      <dgm:prSet/>
      <dgm:spPr/>
      <dgm:t>
        <a:bodyPr/>
        <a:lstStyle/>
        <a:p>
          <a:endParaRPr lang="en-US"/>
        </a:p>
      </dgm:t>
    </dgm:pt>
    <dgm:pt modelId="{8871F950-9C3C-45EC-BDF0-6B86CDB2768E}">
      <dgm:prSet/>
      <dgm:spPr/>
      <dgm:t>
        <a:bodyPr/>
        <a:lstStyle/>
        <a:p>
          <a:r>
            <a:rPr lang="en-US" dirty="0"/>
            <a:t>Arizona Complete Health-Complete Care Plan,  </a:t>
          </a:r>
        </a:p>
        <a:p>
          <a:r>
            <a:rPr lang="en-US" dirty="0"/>
            <a:t>Banner University Health Plan, </a:t>
          </a:r>
        </a:p>
        <a:p>
          <a:r>
            <a:rPr lang="en-US" dirty="0"/>
            <a:t>Molina Complete Care of Arizona, </a:t>
          </a:r>
        </a:p>
        <a:p>
          <a:r>
            <a:rPr lang="en-US" dirty="0"/>
            <a:t>Mercy Care Plan, </a:t>
          </a:r>
        </a:p>
        <a:p>
          <a:r>
            <a:rPr lang="en-US" dirty="0"/>
            <a:t>Blue Cross Blue Shield of Arizona Health Choice, </a:t>
          </a:r>
        </a:p>
        <a:p>
          <a:r>
            <a:rPr lang="en-US" dirty="0"/>
            <a:t>UnitedHealthcare Community Plan, </a:t>
          </a:r>
        </a:p>
        <a:p>
          <a:r>
            <a:rPr lang="en-US" dirty="0"/>
            <a:t> </a:t>
          </a:r>
        </a:p>
      </dgm:t>
    </dgm:pt>
    <dgm:pt modelId="{00F4F60D-4E7E-4846-92B2-977025C923BF}" type="parTrans" cxnId="{0EF24799-EE0F-4F7B-A6DD-0E3FEB29B79E}">
      <dgm:prSet/>
      <dgm:spPr/>
      <dgm:t>
        <a:bodyPr/>
        <a:lstStyle/>
        <a:p>
          <a:endParaRPr lang="en-US"/>
        </a:p>
      </dgm:t>
    </dgm:pt>
    <dgm:pt modelId="{5F81E093-BA91-47DF-B776-D7491B4EF18E}" type="sibTrans" cxnId="{0EF24799-EE0F-4F7B-A6DD-0E3FEB29B79E}">
      <dgm:prSet/>
      <dgm:spPr/>
      <dgm:t>
        <a:bodyPr/>
        <a:lstStyle/>
        <a:p>
          <a:endParaRPr lang="en-US"/>
        </a:p>
      </dgm:t>
    </dgm:pt>
    <dgm:pt modelId="{F4622B76-7104-44DF-980A-B21E0DF4C2A9}" type="pres">
      <dgm:prSet presAssocID="{882AD44B-9515-4FB3-934A-A7F02EDF8157}" presName="Name0" presStyleCnt="0">
        <dgm:presLayoutVars>
          <dgm:dir/>
          <dgm:animLvl val="lvl"/>
          <dgm:resizeHandles val="exact"/>
        </dgm:presLayoutVars>
      </dgm:prSet>
      <dgm:spPr/>
    </dgm:pt>
    <dgm:pt modelId="{4092B51E-B0AE-4B98-ADD5-C6520D4EEE8C}" type="pres">
      <dgm:prSet presAssocID="{C1D36D43-742B-4C2B-B884-112F57FBF191}" presName="boxAndChildren" presStyleCnt="0"/>
      <dgm:spPr/>
    </dgm:pt>
    <dgm:pt modelId="{7F692868-057C-4526-B465-33B3920321DE}" type="pres">
      <dgm:prSet presAssocID="{C1D36D43-742B-4C2B-B884-112F57FBF191}" presName="parentTextBox" presStyleLbl="node1" presStyleIdx="0" presStyleCnt="3"/>
      <dgm:spPr/>
    </dgm:pt>
    <dgm:pt modelId="{0CD57E91-48FA-457F-A31C-7078BEBEB5F2}" type="pres">
      <dgm:prSet presAssocID="{C1D36D43-742B-4C2B-B884-112F57FBF191}" presName="entireBox" presStyleLbl="node1" presStyleIdx="0" presStyleCnt="3"/>
      <dgm:spPr/>
    </dgm:pt>
    <dgm:pt modelId="{33AE4E56-161F-4CB8-850A-7135CE09C9E3}" type="pres">
      <dgm:prSet presAssocID="{C1D36D43-742B-4C2B-B884-112F57FBF191}" presName="descendantBox" presStyleCnt="0"/>
      <dgm:spPr/>
    </dgm:pt>
    <dgm:pt modelId="{A272A5C8-A6C1-4D85-A155-70E8895851A8}" type="pres">
      <dgm:prSet presAssocID="{8871F950-9C3C-45EC-BDF0-6B86CDB2768E}" presName="childTextBox" presStyleLbl="fgAccFollowNode1" presStyleIdx="0" presStyleCnt="1" custScaleY="268267">
        <dgm:presLayoutVars>
          <dgm:bulletEnabled val="1"/>
        </dgm:presLayoutVars>
      </dgm:prSet>
      <dgm:spPr/>
    </dgm:pt>
    <dgm:pt modelId="{143973FC-3AD5-492C-A4BA-6C0F97F2E9BF}" type="pres">
      <dgm:prSet presAssocID="{8C8ACAE8-9021-4969-BC92-DECBED2695B6}" presName="sp" presStyleCnt="0"/>
      <dgm:spPr/>
    </dgm:pt>
    <dgm:pt modelId="{251C5A4E-5277-4332-8387-9989EAF4A5C8}" type="pres">
      <dgm:prSet presAssocID="{019B5D78-8204-445B-ACC4-FE1A2F205348}" presName="arrowAndChildren" presStyleCnt="0"/>
      <dgm:spPr/>
    </dgm:pt>
    <dgm:pt modelId="{2951CCAA-DE23-4886-B4E4-F03B0CD5815F}" type="pres">
      <dgm:prSet presAssocID="{019B5D78-8204-445B-ACC4-FE1A2F205348}" presName="parentTextArrow" presStyleLbl="node1" presStyleIdx="1" presStyleCnt="3"/>
      <dgm:spPr/>
    </dgm:pt>
    <dgm:pt modelId="{E300A7B6-0804-447F-B284-8CF5714151F8}" type="pres">
      <dgm:prSet presAssocID="{335B469E-7400-4445-8973-2A98A5CFFD3B}" presName="sp" presStyleCnt="0"/>
      <dgm:spPr/>
    </dgm:pt>
    <dgm:pt modelId="{23F3F4E7-31C7-4242-B4AE-EA1D146CE00E}" type="pres">
      <dgm:prSet presAssocID="{E57049D5-2E53-4381-ABBF-DE16D863FFA5}" presName="arrowAndChildren" presStyleCnt="0"/>
      <dgm:spPr/>
    </dgm:pt>
    <dgm:pt modelId="{FF55B4A0-2FBC-4EB6-9A87-93348930450B}" type="pres">
      <dgm:prSet presAssocID="{E57049D5-2E53-4381-ABBF-DE16D863FFA5}" presName="parentTextArrow" presStyleLbl="node1" presStyleIdx="2" presStyleCnt="3"/>
      <dgm:spPr/>
    </dgm:pt>
  </dgm:ptLst>
  <dgm:cxnLst>
    <dgm:cxn modelId="{02DD2A0C-5B3E-4260-B9AA-7A776AD9D496}" srcId="{882AD44B-9515-4FB3-934A-A7F02EDF8157}" destId="{E57049D5-2E53-4381-ABBF-DE16D863FFA5}" srcOrd="0" destOrd="0" parTransId="{27C88A8B-4E25-4389-A1CE-78BEE693B124}" sibTransId="{335B469E-7400-4445-8973-2A98A5CFFD3B}"/>
    <dgm:cxn modelId="{F15AFA1C-5169-42E7-8EF1-B878532A7E7B}" type="presOf" srcId="{C1D36D43-742B-4C2B-B884-112F57FBF191}" destId="{0CD57E91-48FA-457F-A31C-7078BEBEB5F2}" srcOrd="1" destOrd="0" presId="urn:microsoft.com/office/officeart/2005/8/layout/process4"/>
    <dgm:cxn modelId="{71C48024-A6D8-4A30-8489-8FBA775250A7}" srcId="{882AD44B-9515-4FB3-934A-A7F02EDF8157}" destId="{C1D36D43-742B-4C2B-B884-112F57FBF191}" srcOrd="2" destOrd="0" parTransId="{54A04C6E-2F3D-47D1-90C6-85B8BF575CEB}" sibTransId="{202E2367-B486-42B7-A476-7DD9B3705B8E}"/>
    <dgm:cxn modelId="{A51B6C6E-D901-4ED0-9EC3-549F51ED8591}" type="presOf" srcId="{019B5D78-8204-445B-ACC4-FE1A2F205348}" destId="{2951CCAA-DE23-4886-B4E4-F03B0CD5815F}" srcOrd="0" destOrd="0" presId="urn:microsoft.com/office/officeart/2005/8/layout/process4"/>
    <dgm:cxn modelId="{45A8CE96-9E35-46EA-A74A-E8873CD9C4CE}" type="presOf" srcId="{C1D36D43-742B-4C2B-B884-112F57FBF191}" destId="{7F692868-057C-4526-B465-33B3920321DE}" srcOrd="0" destOrd="0" presId="urn:microsoft.com/office/officeart/2005/8/layout/process4"/>
    <dgm:cxn modelId="{0EF24799-EE0F-4F7B-A6DD-0E3FEB29B79E}" srcId="{C1D36D43-742B-4C2B-B884-112F57FBF191}" destId="{8871F950-9C3C-45EC-BDF0-6B86CDB2768E}" srcOrd="0" destOrd="0" parTransId="{00F4F60D-4E7E-4846-92B2-977025C923BF}" sibTransId="{5F81E093-BA91-47DF-B776-D7491B4EF18E}"/>
    <dgm:cxn modelId="{DBA091B6-1B0E-485E-9649-5A359DC194D3}" srcId="{882AD44B-9515-4FB3-934A-A7F02EDF8157}" destId="{019B5D78-8204-445B-ACC4-FE1A2F205348}" srcOrd="1" destOrd="0" parTransId="{D8B5B24A-060B-4331-A3A1-7C828D09C602}" sibTransId="{8C8ACAE8-9021-4969-BC92-DECBED2695B6}"/>
    <dgm:cxn modelId="{2815D4C3-2562-425A-9F83-1C3E2B133AD5}" type="presOf" srcId="{E57049D5-2E53-4381-ABBF-DE16D863FFA5}" destId="{FF55B4A0-2FBC-4EB6-9A87-93348930450B}" srcOrd="0" destOrd="0" presId="urn:microsoft.com/office/officeart/2005/8/layout/process4"/>
    <dgm:cxn modelId="{8DC528D4-5BAD-4968-B302-C07A35BBF0F5}" type="presOf" srcId="{8871F950-9C3C-45EC-BDF0-6B86CDB2768E}" destId="{A272A5C8-A6C1-4D85-A155-70E8895851A8}" srcOrd="0" destOrd="0" presId="urn:microsoft.com/office/officeart/2005/8/layout/process4"/>
    <dgm:cxn modelId="{0186A9F4-6833-43D0-8FF7-6E3D0AF9B5D7}" type="presOf" srcId="{882AD44B-9515-4FB3-934A-A7F02EDF8157}" destId="{F4622B76-7104-44DF-980A-B21E0DF4C2A9}" srcOrd="0" destOrd="0" presId="urn:microsoft.com/office/officeart/2005/8/layout/process4"/>
    <dgm:cxn modelId="{B2D9F805-3542-4317-B1FA-43D7372FFC93}" type="presParOf" srcId="{F4622B76-7104-44DF-980A-B21E0DF4C2A9}" destId="{4092B51E-B0AE-4B98-ADD5-C6520D4EEE8C}" srcOrd="0" destOrd="0" presId="urn:microsoft.com/office/officeart/2005/8/layout/process4"/>
    <dgm:cxn modelId="{0A17F851-EF65-4397-A97A-0AB7A127363E}" type="presParOf" srcId="{4092B51E-B0AE-4B98-ADD5-C6520D4EEE8C}" destId="{7F692868-057C-4526-B465-33B3920321DE}" srcOrd="0" destOrd="0" presId="urn:microsoft.com/office/officeart/2005/8/layout/process4"/>
    <dgm:cxn modelId="{11969D8A-715A-4968-8452-81B8ADBBE0DD}" type="presParOf" srcId="{4092B51E-B0AE-4B98-ADD5-C6520D4EEE8C}" destId="{0CD57E91-48FA-457F-A31C-7078BEBEB5F2}" srcOrd="1" destOrd="0" presId="urn:microsoft.com/office/officeart/2005/8/layout/process4"/>
    <dgm:cxn modelId="{C497DD62-4597-49FE-BB69-20A14616B2BE}" type="presParOf" srcId="{4092B51E-B0AE-4B98-ADD5-C6520D4EEE8C}" destId="{33AE4E56-161F-4CB8-850A-7135CE09C9E3}" srcOrd="2" destOrd="0" presId="urn:microsoft.com/office/officeart/2005/8/layout/process4"/>
    <dgm:cxn modelId="{8B7DA9A6-B566-4A86-BC10-016F9E9D8522}" type="presParOf" srcId="{33AE4E56-161F-4CB8-850A-7135CE09C9E3}" destId="{A272A5C8-A6C1-4D85-A155-70E8895851A8}" srcOrd="0" destOrd="0" presId="urn:microsoft.com/office/officeart/2005/8/layout/process4"/>
    <dgm:cxn modelId="{A340BAD3-8B7D-4321-9E8D-9A95AA15BA7A}" type="presParOf" srcId="{F4622B76-7104-44DF-980A-B21E0DF4C2A9}" destId="{143973FC-3AD5-492C-A4BA-6C0F97F2E9BF}" srcOrd="1" destOrd="0" presId="urn:microsoft.com/office/officeart/2005/8/layout/process4"/>
    <dgm:cxn modelId="{5516B46F-98D6-4749-B6C5-E476F0802388}" type="presParOf" srcId="{F4622B76-7104-44DF-980A-B21E0DF4C2A9}" destId="{251C5A4E-5277-4332-8387-9989EAF4A5C8}" srcOrd="2" destOrd="0" presId="urn:microsoft.com/office/officeart/2005/8/layout/process4"/>
    <dgm:cxn modelId="{B23B04E7-3297-4D91-BB5C-28FD811EC920}" type="presParOf" srcId="{251C5A4E-5277-4332-8387-9989EAF4A5C8}" destId="{2951CCAA-DE23-4886-B4E4-F03B0CD5815F}" srcOrd="0" destOrd="0" presId="urn:microsoft.com/office/officeart/2005/8/layout/process4"/>
    <dgm:cxn modelId="{2BFBCDE6-DCCB-4FE6-84CA-EB95E8165651}" type="presParOf" srcId="{F4622B76-7104-44DF-980A-B21E0DF4C2A9}" destId="{E300A7B6-0804-447F-B284-8CF5714151F8}" srcOrd="3" destOrd="0" presId="urn:microsoft.com/office/officeart/2005/8/layout/process4"/>
    <dgm:cxn modelId="{5CDC874D-A356-4342-8162-7877BF232B2A}" type="presParOf" srcId="{F4622B76-7104-44DF-980A-B21E0DF4C2A9}" destId="{23F3F4E7-31C7-4242-B4AE-EA1D146CE00E}" srcOrd="4" destOrd="0" presId="urn:microsoft.com/office/officeart/2005/8/layout/process4"/>
    <dgm:cxn modelId="{1D41187A-2785-4459-BC8E-09D905782BAF}" type="presParOf" srcId="{23F3F4E7-31C7-4242-B4AE-EA1D146CE00E}" destId="{FF55B4A0-2FBC-4EB6-9A87-93348930450B}"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332B29-85D2-4B05-B203-31E210C4D93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E3A21D6-8C6C-4F9B-BCC4-A0D989ED1891}">
      <dgm:prSet/>
      <dgm:spPr/>
      <dgm:t>
        <a:bodyPr/>
        <a:lstStyle/>
        <a:p>
          <a:pPr>
            <a:lnSpc>
              <a:spcPct val="100000"/>
            </a:lnSpc>
          </a:pPr>
          <a:r>
            <a:rPr lang="en-US"/>
            <a:t>The AHCCCS program works and protects taxpayer dollars because of the unprecedented way we effectively leverage the private sector.</a:t>
          </a:r>
        </a:p>
      </dgm:t>
    </dgm:pt>
    <dgm:pt modelId="{D345D2B3-012E-4BF6-BC35-88FF6F5A7B7F}" type="parTrans" cxnId="{51795047-6E00-429D-BD8C-6A972205EC01}">
      <dgm:prSet/>
      <dgm:spPr/>
      <dgm:t>
        <a:bodyPr/>
        <a:lstStyle/>
        <a:p>
          <a:endParaRPr lang="en-US"/>
        </a:p>
      </dgm:t>
    </dgm:pt>
    <dgm:pt modelId="{28AECD75-C289-4DC6-965A-D5EFF8429122}" type="sibTrans" cxnId="{51795047-6E00-429D-BD8C-6A972205EC01}">
      <dgm:prSet/>
      <dgm:spPr/>
      <dgm:t>
        <a:bodyPr/>
        <a:lstStyle/>
        <a:p>
          <a:endParaRPr lang="en-US"/>
        </a:p>
      </dgm:t>
    </dgm:pt>
    <dgm:pt modelId="{E8B54FB0-D71A-4A7E-85DD-3CD68145F6F5}">
      <dgm:prSet/>
      <dgm:spPr/>
      <dgm:t>
        <a:bodyPr/>
        <a:lstStyle/>
        <a:p>
          <a:pPr>
            <a:lnSpc>
              <a:spcPct val="100000"/>
            </a:lnSpc>
          </a:pPr>
          <a:r>
            <a:rPr lang="en-US" dirty="0"/>
            <a:t>We (AHCCCS) provide choices in health plans and doctors for AHCCCS patients.  A robust network of approximately 93,000 Arizona healthcare providers treat AHCCCS patients.  AHCCCS health plans are private companies that employ thousands of Arizonans to serve their members.</a:t>
          </a:r>
        </a:p>
      </dgm:t>
    </dgm:pt>
    <dgm:pt modelId="{5C4105BB-4C84-4A23-8D7E-9296F4316927}" type="parTrans" cxnId="{81B612AA-04E1-4C59-9865-270C6E4C3919}">
      <dgm:prSet/>
      <dgm:spPr/>
      <dgm:t>
        <a:bodyPr/>
        <a:lstStyle/>
        <a:p>
          <a:endParaRPr lang="en-US"/>
        </a:p>
      </dgm:t>
    </dgm:pt>
    <dgm:pt modelId="{020CB3A8-1F97-414C-8141-E5E5B7966985}" type="sibTrans" cxnId="{81B612AA-04E1-4C59-9865-270C6E4C3919}">
      <dgm:prSet/>
      <dgm:spPr/>
      <dgm:t>
        <a:bodyPr/>
        <a:lstStyle/>
        <a:p>
          <a:endParaRPr lang="en-US"/>
        </a:p>
      </dgm:t>
    </dgm:pt>
    <dgm:pt modelId="{30CE421B-F12D-4B35-8257-0405C85F40AE}">
      <dgm:prSet/>
      <dgm:spPr/>
      <dgm:t>
        <a:bodyPr/>
        <a:lstStyle/>
        <a:p>
          <a:pPr>
            <a:lnSpc>
              <a:spcPct val="100000"/>
            </a:lnSpc>
          </a:pPr>
          <a:r>
            <a:rPr lang="en-US" dirty="0"/>
            <a:t>AzAHP participating health plans serve the health care needs of the state’s most vulnerable citizens by advancing innovations and collaborating to implement cost savings measures, while remaining mindful of and responsive to each member’s individual medical needs within a highly regulated industry.</a:t>
          </a:r>
        </a:p>
      </dgm:t>
    </dgm:pt>
    <dgm:pt modelId="{EB8E3F97-7A07-4DB9-978E-BACC0CB33CDA}" type="parTrans" cxnId="{5C7DA01A-5FA6-48CC-8581-105B3C49B5D0}">
      <dgm:prSet/>
      <dgm:spPr/>
      <dgm:t>
        <a:bodyPr/>
        <a:lstStyle/>
        <a:p>
          <a:endParaRPr lang="en-US"/>
        </a:p>
      </dgm:t>
    </dgm:pt>
    <dgm:pt modelId="{8314A6E2-F9E6-4550-B8EB-D131C77EAB9B}" type="sibTrans" cxnId="{5C7DA01A-5FA6-48CC-8581-105B3C49B5D0}">
      <dgm:prSet/>
      <dgm:spPr/>
      <dgm:t>
        <a:bodyPr/>
        <a:lstStyle/>
        <a:p>
          <a:endParaRPr lang="en-US"/>
        </a:p>
      </dgm:t>
    </dgm:pt>
    <dgm:pt modelId="{4F7F423E-9638-44A8-AEBC-8DF14392EDDB}" type="pres">
      <dgm:prSet presAssocID="{10332B29-85D2-4B05-B203-31E210C4D933}" presName="root" presStyleCnt="0">
        <dgm:presLayoutVars>
          <dgm:dir/>
          <dgm:resizeHandles val="exact"/>
        </dgm:presLayoutVars>
      </dgm:prSet>
      <dgm:spPr/>
    </dgm:pt>
    <dgm:pt modelId="{58CFF75A-735C-4B15-8157-7821E028CBA1}" type="pres">
      <dgm:prSet presAssocID="{30CE421B-F12D-4B35-8257-0405C85F40AE}" presName="compNode" presStyleCnt="0"/>
      <dgm:spPr/>
    </dgm:pt>
    <dgm:pt modelId="{F1C1D69C-6BBC-471E-81BE-99A9CC46F93D}" type="pres">
      <dgm:prSet presAssocID="{30CE421B-F12D-4B35-8257-0405C85F40AE}" presName="bgRect" presStyleLbl="bgShp" presStyleIdx="0" presStyleCnt="3"/>
      <dgm:spPr/>
    </dgm:pt>
    <dgm:pt modelId="{34FF75C3-22F7-42C0-9D76-E3B5605B96A8}" type="pres">
      <dgm:prSet presAssocID="{30CE421B-F12D-4B35-8257-0405C85F40AE}"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Medical"/>
        </a:ext>
      </dgm:extLst>
    </dgm:pt>
    <dgm:pt modelId="{FA8B16C2-2462-4738-9BAD-7223003DF7EE}" type="pres">
      <dgm:prSet presAssocID="{30CE421B-F12D-4B35-8257-0405C85F40AE}" presName="spaceRect" presStyleCnt="0"/>
      <dgm:spPr/>
    </dgm:pt>
    <dgm:pt modelId="{F856C994-1FAC-4F29-979C-7373B40CDE5E}" type="pres">
      <dgm:prSet presAssocID="{30CE421B-F12D-4B35-8257-0405C85F40AE}" presName="parTx" presStyleLbl="revTx" presStyleIdx="0" presStyleCnt="3">
        <dgm:presLayoutVars>
          <dgm:chMax val="0"/>
          <dgm:chPref val="0"/>
        </dgm:presLayoutVars>
      </dgm:prSet>
      <dgm:spPr/>
    </dgm:pt>
    <dgm:pt modelId="{01162CBA-1171-49E8-AE2B-B21763B75697}" type="pres">
      <dgm:prSet presAssocID="{8314A6E2-F9E6-4550-B8EB-D131C77EAB9B}" presName="sibTrans" presStyleCnt="0"/>
      <dgm:spPr/>
    </dgm:pt>
    <dgm:pt modelId="{520CDB9F-FEAC-4922-AB02-1E3C163324B0}" type="pres">
      <dgm:prSet presAssocID="{E8B54FB0-D71A-4A7E-85DD-3CD68145F6F5}" presName="compNode" presStyleCnt="0"/>
      <dgm:spPr/>
    </dgm:pt>
    <dgm:pt modelId="{F6A95074-A020-40AF-B00F-36B581810EA7}" type="pres">
      <dgm:prSet presAssocID="{E8B54FB0-D71A-4A7E-85DD-3CD68145F6F5}" presName="bgRect" presStyleLbl="bgShp" presStyleIdx="1" presStyleCnt="3"/>
      <dgm:spPr/>
    </dgm:pt>
    <dgm:pt modelId="{FA8EB0FA-4C8B-44C4-BC8A-960DA9189EB6}" type="pres">
      <dgm:prSet presAssocID="{E8B54FB0-D71A-4A7E-85DD-3CD68145F6F5}"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2A9205B4-D744-4E7B-9A08-DF2A26A4124D}" type="pres">
      <dgm:prSet presAssocID="{E8B54FB0-D71A-4A7E-85DD-3CD68145F6F5}" presName="spaceRect" presStyleCnt="0"/>
      <dgm:spPr/>
    </dgm:pt>
    <dgm:pt modelId="{AE24B144-AA5C-48CE-90E4-00FD75C4C04C}" type="pres">
      <dgm:prSet presAssocID="{E8B54FB0-D71A-4A7E-85DD-3CD68145F6F5}" presName="parTx" presStyleLbl="revTx" presStyleIdx="1" presStyleCnt="3">
        <dgm:presLayoutVars>
          <dgm:chMax val="0"/>
          <dgm:chPref val="0"/>
        </dgm:presLayoutVars>
      </dgm:prSet>
      <dgm:spPr/>
    </dgm:pt>
    <dgm:pt modelId="{837FA393-F6E2-43B1-9DA8-CE2D1467FED8}" type="pres">
      <dgm:prSet presAssocID="{020CB3A8-1F97-414C-8141-E5E5B7966985}" presName="sibTrans" presStyleCnt="0"/>
      <dgm:spPr/>
    </dgm:pt>
    <dgm:pt modelId="{540AF1A6-96A4-40E3-B9B4-3CF91C6F2FD6}" type="pres">
      <dgm:prSet presAssocID="{2E3A21D6-8C6C-4F9B-BCC4-A0D989ED1891}" presName="compNode" presStyleCnt="0"/>
      <dgm:spPr/>
    </dgm:pt>
    <dgm:pt modelId="{2AC7DB52-B7FC-40A4-847D-2F7BC573E438}" type="pres">
      <dgm:prSet presAssocID="{2E3A21D6-8C6C-4F9B-BCC4-A0D989ED1891}" presName="bgRect" presStyleLbl="bgShp" presStyleIdx="2" presStyleCnt="3"/>
      <dgm:spPr/>
    </dgm:pt>
    <dgm:pt modelId="{BF750F8E-D8CB-48AB-8624-3DB32E3FCFD0}" type="pres">
      <dgm:prSet presAssocID="{2E3A21D6-8C6C-4F9B-BCC4-A0D989ED1891}"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Bitcoin"/>
        </a:ext>
      </dgm:extLst>
    </dgm:pt>
    <dgm:pt modelId="{C13C407C-9131-4F03-8DB2-EE01F93ADE24}" type="pres">
      <dgm:prSet presAssocID="{2E3A21D6-8C6C-4F9B-BCC4-A0D989ED1891}" presName="spaceRect" presStyleCnt="0"/>
      <dgm:spPr/>
    </dgm:pt>
    <dgm:pt modelId="{3A6D62F1-03BD-40F2-AB95-39AEA7B5C346}" type="pres">
      <dgm:prSet presAssocID="{2E3A21D6-8C6C-4F9B-BCC4-A0D989ED1891}" presName="parTx" presStyleLbl="revTx" presStyleIdx="2" presStyleCnt="3">
        <dgm:presLayoutVars>
          <dgm:chMax val="0"/>
          <dgm:chPref val="0"/>
        </dgm:presLayoutVars>
      </dgm:prSet>
      <dgm:spPr/>
    </dgm:pt>
  </dgm:ptLst>
  <dgm:cxnLst>
    <dgm:cxn modelId="{5C7DA01A-5FA6-48CC-8581-105B3C49B5D0}" srcId="{10332B29-85D2-4B05-B203-31E210C4D933}" destId="{30CE421B-F12D-4B35-8257-0405C85F40AE}" srcOrd="0" destOrd="0" parTransId="{EB8E3F97-7A07-4DB9-978E-BACC0CB33CDA}" sibTransId="{8314A6E2-F9E6-4550-B8EB-D131C77EAB9B}"/>
    <dgm:cxn modelId="{2FD8092D-5C6D-4195-BE67-B4F349769C0B}" type="presOf" srcId="{30CE421B-F12D-4B35-8257-0405C85F40AE}" destId="{F856C994-1FAC-4F29-979C-7373B40CDE5E}" srcOrd="0" destOrd="0" presId="urn:microsoft.com/office/officeart/2018/2/layout/IconVerticalSolidList"/>
    <dgm:cxn modelId="{DECA1239-ACE8-4DAB-A01B-0A1ABF3EEC74}" type="presOf" srcId="{10332B29-85D2-4B05-B203-31E210C4D933}" destId="{4F7F423E-9638-44A8-AEBC-8DF14392EDDB}" srcOrd="0" destOrd="0" presId="urn:microsoft.com/office/officeart/2018/2/layout/IconVerticalSolidList"/>
    <dgm:cxn modelId="{51795047-6E00-429D-BD8C-6A972205EC01}" srcId="{10332B29-85D2-4B05-B203-31E210C4D933}" destId="{2E3A21D6-8C6C-4F9B-BCC4-A0D989ED1891}" srcOrd="2" destOrd="0" parTransId="{D345D2B3-012E-4BF6-BC35-88FF6F5A7B7F}" sibTransId="{28AECD75-C289-4DC6-965A-D5EFF8429122}"/>
    <dgm:cxn modelId="{A936379E-6F54-4421-B2EB-1AACBF9F464D}" type="presOf" srcId="{E8B54FB0-D71A-4A7E-85DD-3CD68145F6F5}" destId="{AE24B144-AA5C-48CE-90E4-00FD75C4C04C}" srcOrd="0" destOrd="0" presId="urn:microsoft.com/office/officeart/2018/2/layout/IconVerticalSolidList"/>
    <dgm:cxn modelId="{B24EDFA4-1B9A-49E0-A999-5B0912B70D9F}" type="presOf" srcId="{2E3A21D6-8C6C-4F9B-BCC4-A0D989ED1891}" destId="{3A6D62F1-03BD-40F2-AB95-39AEA7B5C346}" srcOrd="0" destOrd="0" presId="urn:microsoft.com/office/officeart/2018/2/layout/IconVerticalSolidList"/>
    <dgm:cxn modelId="{81B612AA-04E1-4C59-9865-270C6E4C3919}" srcId="{10332B29-85D2-4B05-B203-31E210C4D933}" destId="{E8B54FB0-D71A-4A7E-85DD-3CD68145F6F5}" srcOrd="1" destOrd="0" parTransId="{5C4105BB-4C84-4A23-8D7E-9296F4316927}" sibTransId="{020CB3A8-1F97-414C-8141-E5E5B7966985}"/>
    <dgm:cxn modelId="{05E2FD11-BD0E-4F6D-847A-78AF5A2A170C}" type="presParOf" srcId="{4F7F423E-9638-44A8-AEBC-8DF14392EDDB}" destId="{58CFF75A-735C-4B15-8157-7821E028CBA1}" srcOrd="0" destOrd="0" presId="urn:microsoft.com/office/officeart/2018/2/layout/IconVerticalSolidList"/>
    <dgm:cxn modelId="{295315C7-C796-415F-B372-E8DE0C99F645}" type="presParOf" srcId="{58CFF75A-735C-4B15-8157-7821E028CBA1}" destId="{F1C1D69C-6BBC-471E-81BE-99A9CC46F93D}" srcOrd="0" destOrd="0" presId="urn:microsoft.com/office/officeart/2018/2/layout/IconVerticalSolidList"/>
    <dgm:cxn modelId="{7957A984-D193-4851-B442-24AAED0DBB7C}" type="presParOf" srcId="{58CFF75A-735C-4B15-8157-7821E028CBA1}" destId="{34FF75C3-22F7-42C0-9D76-E3B5605B96A8}" srcOrd="1" destOrd="0" presId="urn:microsoft.com/office/officeart/2018/2/layout/IconVerticalSolidList"/>
    <dgm:cxn modelId="{59721466-FC0A-428A-BFC2-CF331F176AD7}" type="presParOf" srcId="{58CFF75A-735C-4B15-8157-7821E028CBA1}" destId="{FA8B16C2-2462-4738-9BAD-7223003DF7EE}" srcOrd="2" destOrd="0" presId="urn:microsoft.com/office/officeart/2018/2/layout/IconVerticalSolidList"/>
    <dgm:cxn modelId="{DDDBE813-229E-467E-BE91-DACDD07880BF}" type="presParOf" srcId="{58CFF75A-735C-4B15-8157-7821E028CBA1}" destId="{F856C994-1FAC-4F29-979C-7373B40CDE5E}" srcOrd="3" destOrd="0" presId="urn:microsoft.com/office/officeart/2018/2/layout/IconVerticalSolidList"/>
    <dgm:cxn modelId="{1D8CE351-78EF-4DC7-A55E-C9B1E6DB0AAD}" type="presParOf" srcId="{4F7F423E-9638-44A8-AEBC-8DF14392EDDB}" destId="{01162CBA-1171-49E8-AE2B-B21763B75697}" srcOrd="1" destOrd="0" presId="urn:microsoft.com/office/officeart/2018/2/layout/IconVerticalSolidList"/>
    <dgm:cxn modelId="{EEF186F3-39AB-428E-B583-D44B391DE957}" type="presParOf" srcId="{4F7F423E-9638-44A8-AEBC-8DF14392EDDB}" destId="{520CDB9F-FEAC-4922-AB02-1E3C163324B0}" srcOrd="2" destOrd="0" presId="urn:microsoft.com/office/officeart/2018/2/layout/IconVerticalSolidList"/>
    <dgm:cxn modelId="{28432F61-2297-4DA9-9734-FC7CE9746B8F}" type="presParOf" srcId="{520CDB9F-FEAC-4922-AB02-1E3C163324B0}" destId="{F6A95074-A020-40AF-B00F-36B581810EA7}" srcOrd="0" destOrd="0" presId="urn:microsoft.com/office/officeart/2018/2/layout/IconVerticalSolidList"/>
    <dgm:cxn modelId="{C4714838-13D8-44C9-A249-5C820137E30C}" type="presParOf" srcId="{520CDB9F-FEAC-4922-AB02-1E3C163324B0}" destId="{FA8EB0FA-4C8B-44C4-BC8A-960DA9189EB6}" srcOrd="1" destOrd="0" presId="urn:microsoft.com/office/officeart/2018/2/layout/IconVerticalSolidList"/>
    <dgm:cxn modelId="{A611839B-0618-48DE-A588-6926877F1567}" type="presParOf" srcId="{520CDB9F-FEAC-4922-AB02-1E3C163324B0}" destId="{2A9205B4-D744-4E7B-9A08-DF2A26A4124D}" srcOrd="2" destOrd="0" presId="urn:microsoft.com/office/officeart/2018/2/layout/IconVerticalSolidList"/>
    <dgm:cxn modelId="{27C3BDC5-3EE7-41B5-88C7-C274D55EB058}" type="presParOf" srcId="{520CDB9F-FEAC-4922-AB02-1E3C163324B0}" destId="{AE24B144-AA5C-48CE-90E4-00FD75C4C04C}" srcOrd="3" destOrd="0" presId="urn:microsoft.com/office/officeart/2018/2/layout/IconVerticalSolidList"/>
    <dgm:cxn modelId="{98E283DC-AA74-43F0-8680-045951FFAC29}" type="presParOf" srcId="{4F7F423E-9638-44A8-AEBC-8DF14392EDDB}" destId="{837FA393-F6E2-43B1-9DA8-CE2D1467FED8}" srcOrd="3" destOrd="0" presId="urn:microsoft.com/office/officeart/2018/2/layout/IconVerticalSolidList"/>
    <dgm:cxn modelId="{A8C89274-C84E-4472-AEDF-E06A0B72119E}" type="presParOf" srcId="{4F7F423E-9638-44A8-AEBC-8DF14392EDDB}" destId="{540AF1A6-96A4-40E3-B9B4-3CF91C6F2FD6}" srcOrd="4" destOrd="0" presId="urn:microsoft.com/office/officeart/2018/2/layout/IconVerticalSolidList"/>
    <dgm:cxn modelId="{1B15B839-F52B-4D4A-AD50-1CE6E890D444}" type="presParOf" srcId="{540AF1A6-96A4-40E3-B9B4-3CF91C6F2FD6}" destId="{2AC7DB52-B7FC-40A4-847D-2F7BC573E438}" srcOrd="0" destOrd="0" presId="urn:microsoft.com/office/officeart/2018/2/layout/IconVerticalSolidList"/>
    <dgm:cxn modelId="{67F45F7F-C477-47B6-8E8F-7374D19EEE23}" type="presParOf" srcId="{540AF1A6-96A4-40E3-B9B4-3CF91C6F2FD6}" destId="{BF750F8E-D8CB-48AB-8624-3DB32E3FCFD0}" srcOrd="1" destOrd="0" presId="urn:microsoft.com/office/officeart/2018/2/layout/IconVerticalSolidList"/>
    <dgm:cxn modelId="{68F94E36-04A1-4B7D-8AD8-2051269FF420}" type="presParOf" srcId="{540AF1A6-96A4-40E3-B9B4-3CF91C6F2FD6}" destId="{C13C407C-9131-4F03-8DB2-EE01F93ADE24}" srcOrd="2" destOrd="0" presId="urn:microsoft.com/office/officeart/2018/2/layout/IconVerticalSolidList"/>
    <dgm:cxn modelId="{E31E41FA-5366-41B8-82E6-BD5A5CA9E5E1}" type="presParOf" srcId="{540AF1A6-96A4-40E3-B9B4-3CF91C6F2FD6}" destId="{3A6D62F1-03BD-40F2-AB95-39AEA7B5C346}"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2A5398-6AAA-4E58-AD3E-F0D538B0DB58}"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4286F81A-6887-4790-8060-8D6DA5F1160D}">
      <dgm:prSet/>
      <dgm:spPr/>
      <dgm:t>
        <a:bodyPr/>
        <a:lstStyle/>
        <a:p>
          <a:r>
            <a:rPr lang="en-US" dirty="0"/>
            <a:t>This partnership has allowed for the development of “Alliances” </a:t>
          </a:r>
        </a:p>
      </dgm:t>
    </dgm:pt>
    <dgm:pt modelId="{89F179AB-1478-49AB-A015-43CD6A9CF692}" type="parTrans" cxnId="{AE8F380E-7231-4F85-A6FD-53D9B8CE9263}">
      <dgm:prSet/>
      <dgm:spPr/>
      <dgm:t>
        <a:bodyPr/>
        <a:lstStyle/>
        <a:p>
          <a:endParaRPr lang="en-US"/>
        </a:p>
      </dgm:t>
    </dgm:pt>
    <dgm:pt modelId="{D5155D8C-ED7C-43C7-A624-6575D5093440}" type="sibTrans" cxnId="{AE8F380E-7231-4F85-A6FD-53D9B8CE9263}">
      <dgm:prSet/>
      <dgm:spPr/>
      <dgm:t>
        <a:bodyPr/>
        <a:lstStyle/>
        <a:p>
          <a:endParaRPr lang="en-US"/>
        </a:p>
      </dgm:t>
    </dgm:pt>
    <dgm:pt modelId="{490BFDCA-56E7-4DD5-A49F-11085CCF5A0D}">
      <dgm:prSet custT="1"/>
      <dgm:spPr/>
      <dgm:t>
        <a:bodyPr/>
        <a:lstStyle/>
        <a:p>
          <a:r>
            <a:rPr lang="en-US" sz="1200" dirty="0"/>
            <a:t>Allows work on specific topics that affect all member health plans</a:t>
          </a:r>
        </a:p>
      </dgm:t>
    </dgm:pt>
    <dgm:pt modelId="{273F4575-A5BF-49B8-8268-BB271A4AC842}" type="parTrans" cxnId="{F48D96CB-5F64-42F8-B6B3-3CDF342CE62E}">
      <dgm:prSet/>
      <dgm:spPr/>
      <dgm:t>
        <a:bodyPr/>
        <a:lstStyle/>
        <a:p>
          <a:endParaRPr lang="en-US"/>
        </a:p>
      </dgm:t>
    </dgm:pt>
    <dgm:pt modelId="{3040A600-E106-4E9F-9953-39EA1FA0F681}" type="sibTrans" cxnId="{F48D96CB-5F64-42F8-B6B3-3CDF342CE62E}">
      <dgm:prSet/>
      <dgm:spPr/>
      <dgm:t>
        <a:bodyPr/>
        <a:lstStyle/>
        <a:p>
          <a:endParaRPr lang="en-US"/>
        </a:p>
      </dgm:t>
    </dgm:pt>
    <dgm:pt modelId="{933C5D26-4B55-4DDD-8928-CC3A196455B8}">
      <dgm:prSet custT="1"/>
      <dgm:spPr/>
      <dgm:t>
        <a:bodyPr/>
        <a:lstStyle/>
        <a:p>
          <a:r>
            <a:rPr lang="en-US" sz="1200" dirty="0"/>
            <a:t>Improve efficiencies while reducing provider abrasion </a:t>
          </a:r>
        </a:p>
      </dgm:t>
    </dgm:pt>
    <dgm:pt modelId="{E84A3BB2-8770-4F50-B957-415BEBD8AD46}" type="parTrans" cxnId="{6909CE18-01FE-47FF-88F5-D27180126B13}">
      <dgm:prSet/>
      <dgm:spPr/>
      <dgm:t>
        <a:bodyPr/>
        <a:lstStyle/>
        <a:p>
          <a:endParaRPr lang="en-US"/>
        </a:p>
      </dgm:t>
    </dgm:pt>
    <dgm:pt modelId="{A4963B53-0A0C-4BEA-BB03-09C439A047FD}" type="sibTrans" cxnId="{6909CE18-01FE-47FF-88F5-D27180126B13}">
      <dgm:prSet/>
      <dgm:spPr/>
      <dgm:t>
        <a:bodyPr/>
        <a:lstStyle/>
        <a:p>
          <a:endParaRPr lang="en-US"/>
        </a:p>
      </dgm:t>
    </dgm:pt>
    <dgm:pt modelId="{C64642FE-5D25-4765-AB83-A7D059F13BAF}">
      <dgm:prSet/>
      <dgm:spPr/>
      <dgm:t>
        <a:bodyPr/>
        <a:lstStyle/>
        <a:p>
          <a:r>
            <a:rPr lang="en-US" dirty="0"/>
            <a:t>Currently there are four Alliances:</a:t>
          </a:r>
        </a:p>
      </dgm:t>
    </dgm:pt>
    <dgm:pt modelId="{F86AA0C6-918A-4761-BC23-A73564615028}" type="parTrans" cxnId="{853B59E7-3D34-48F6-B768-961AACE2992E}">
      <dgm:prSet/>
      <dgm:spPr/>
      <dgm:t>
        <a:bodyPr/>
        <a:lstStyle/>
        <a:p>
          <a:endParaRPr lang="en-US"/>
        </a:p>
      </dgm:t>
    </dgm:pt>
    <dgm:pt modelId="{4530F388-80D4-457C-BFC9-07E4F824CBF7}" type="sibTrans" cxnId="{853B59E7-3D34-48F6-B768-961AACE2992E}">
      <dgm:prSet/>
      <dgm:spPr/>
      <dgm:t>
        <a:bodyPr/>
        <a:lstStyle/>
        <a:p>
          <a:endParaRPr lang="en-US"/>
        </a:p>
      </dgm:t>
    </dgm:pt>
    <dgm:pt modelId="{4F315A34-8D96-4515-A7C5-53449BACEE41}">
      <dgm:prSet custT="1"/>
      <dgm:spPr/>
      <dgm:t>
        <a:bodyPr/>
        <a:lstStyle/>
        <a:p>
          <a:r>
            <a:rPr lang="en-US" sz="1200" dirty="0"/>
            <a:t>Medical Record Reviews</a:t>
          </a:r>
        </a:p>
      </dgm:t>
    </dgm:pt>
    <dgm:pt modelId="{B060B7D0-A248-4872-91A4-4A17A041E4FE}" type="parTrans" cxnId="{4BFA3711-C6DB-40F5-9D3B-6523153518EB}">
      <dgm:prSet/>
      <dgm:spPr/>
      <dgm:t>
        <a:bodyPr/>
        <a:lstStyle/>
        <a:p>
          <a:endParaRPr lang="en-US"/>
        </a:p>
      </dgm:t>
    </dgm:pt>
    <dgm:pt modelId="{E4B856B9-0464-4623-9349-D26CD74C3B86}" type="sibTrans" cxnId="{4BFA3711-C6DB-40F5-9D3B-6523153518EB}">
      <dgm:prSet/>
      <dgm:spPr/>
      <dgm:t>
        <a:bodyPr/>
        <a:lstStyle/>
        <a:p>
          <a:endParaRPr lang="en-US"/>
        </a:p>
      </dgm:t>
    </dgm:pt>
    <dgm:pt modelId="{18954019-1192-4BC2-899F-1D004F59C168}">
      <dgm:prSet custT="1"/>
      <dgm:spPr/>
      <dgm:t>
        <a:bodyPr/>
        <a:lstStyle/>
        <a:p>
          <a:r>
            <a:rPr lang="en-US" sz="1200" dirty="0"/>
            <a:t>Behavioral Health Record Reviews</a:t>
          </a:r>
        </a:p>
      </dgm:t>
    </dgm:pt>
    <dgm:pt modelId="{9A18247C-CE7B-4A76-B64D-6677CDA6FB71}" type="parTrans" cxnId="{891D7D39-BB25-4B8F-A81E-48B03D652407}">
      <dgm:prSet/>
      <dgm:spPr/>
      <dgm:t>
        <a:bodyPr/>
        <a:lstStyle/>
        <a:p>
          <a:endParaRPr lang="en-US"/>
        </a:p>
      </dgm:t>
    </dgm:pt>
    <dgm:pt modelId="{05B01312-A0B6-4537-9220-5EF032B914D3}" type="sibTrans" cxnId="{891D7D39-BB25-4B8F-A81E-48B03D652407}">
      <dgm:prSet/>
      <dgm:spPr/>
      <dgm:t>
        <a:bodyPr/>
        <a:lstStyle/>
        <a:p>
          <a:endParaRPr lang="en-US"/>
        </a:p>
      </dgm:t>
    </dgm:pt>
    <dgm:pt modelId="{1BA592B6-7149-4581-9945-107C5DD406F0}">
      <dgm:prSet custT="1"/>
      <dgm:spPr/>
      <dgm:t>
        <a:bodyPr/>
        <a:lstStyle/>
        <a:p>
          <a:r>
            <a:rPr lang="en-US" sz="1200" dirty="0"/>
            <a:t>Workforce Development</a:t>
          </a:r>
        </a:p>
      </dgm:t>
    </dgm:pt>
    <dgm:pt modelId="{A4E3E660-59EC-46DE-85D8-A9EAFBAD7C24}" type="parTrans" cxnId="{651430AC-46E8-42E1-B79F-722A9D3746ED}">
      <dgm:prSet/>
      <dgm:spPr/>
      <dgm:t>
        <a:bodyPr/>
        <a:lstStyle/>
        <a:p>
          <a:endParaRPr lang="en-US"/>
        </a:p>
      </dgm:t>
    </dgm:pt>
    <dgm:pt modelId="{7933CB08-A8CF-4848-B0C3-022441D7FC03}" type="sibTrans" cxnId="{651430AC-46E8-42E1-B79F-722A9D3746ED}">
      <dgm:prSet/>
      <dgm:spPr/>
      <dgm:t>
        <a:bodyPr/>
        <a:lstStyle/>
        <a:p>
          <a:endParaRPr lang="en-US"/>
        </a:p>
      </dgm:t>
    </dgm:pt>
    <dgm:pt modelId="{803A98E5-AC5E-4545-9009-A19B4FBE603E}">
      <dgm:prSet custT="1"/>
      <dgm:spPr/>
      <dgm:t>
        <a:bodyPr/>
        <a:lstStyle/>
        <a:p>
          <a:r>
            <a:rPr lang="en-US" sz="1200" dirty="0"/>
            <a:t>Credentialing</a:t>
          </a:r>
        </a:p>
      </dgm:t>
    </dgm:pt>
    <dgm:pt modelId="{B6B29B02-CF55-4BD3-9D56-D021BE41E20F}" type="parTrans" cxnId="{7CF82985-8488-4539-863A-CE81903BE524}">
      <dgm:prSet/>
      <dgm:spPr/>
      <dgm:t>
        <a:bodyPr/>
        <a:lstStyle/>
        <a:p>
          <a:endParaRPr lang="en-US"/>
        </a:p>
      </dgm:t>
    </dgm:pt>
    <dgm:pt modelId="{2E6345EA-CF56-4766-9C40-ABE89C93014C}" type="sibTrans" cxnId="{7CF82985-8488-4539-863A-CE81903BE524}">
      <dgm:prSet/>
      <dgm:spPr/>
      <dgm:t>
        <a:bodyPr/>
        <a:lstStyle/>
        <a:p>
          <a:endParaRPr lang="en-US"/>
        </a:p>
      </dgm:t>
    </dgm:pt>
    <dgm:pt modelId="{0170C1E2-89E2-444C-9D53-021A4A321BFE}">
      <dgm:prSet custT="1"/>
      <dgm:spPr/>
      <dgm:t>
        <a:bodyPr/>
        <a:lstStyle/>
        <a:p>
          <a:r>
            <a:rPr lang="en-US" sz="1200" dirty="0"/>
            <a:t>Plans remains independent and make their own credentialing/contracting decisions</a:t>
          </a:r>
        </a:p>
      </dgm:t>
    </dgm:pt>
    <dgm:pt modelId="{F1349860-870F-42DF-A8A1-0D6C5C2752AD}" type="parTrans" cxnId="{BD1C7F45-FB84-4783-9FC6-2541C96D8FE5}">
      <dgm:prSet/>
      <dgm:spPr/>
      <dgm:t>
        <a:bodyPr/>
        <a:lstStyle/>
        <a:p>
          <a:endParaRPr lang="en-US"/>
        </a:p>
      </dgm:t>
    </dgm:pt>
    <dgm:pt modelId="{A86057E6-34B7-48F3-A688-D5362E37B217}" type="sibTrans" cxnId="{BD1C7F45-FB84-4783-9FC6-2541C96D8FE5}">
      <dgm:prSet/>
      <dgm:spPr/>
      <dgm:t>
        <a:bodyPr/>
        <a:lstStyle/>
        <a:p>
          <a:endParaRPr lang="en-US"/>
        </a:p>
      </dgm:t>
    </dgm:pt>
    <dgm:pt modelId="{84B80706-E6C2-4CEB-8736-1D574734C931}" type="pres">
      <dgm:prSet presAssocID="{6C2A5398-6AAA-4E58-AD3E-F0D538B0DB58}" presName="linear" presStyleCnt="0">
        <dgm:presLayoutVars>
          <dgm:dir/>
          <dgm:animLvl val="lvl"/>
          <dgm:resizeHandles val="exact"/>
        </dgm:presLayoutVars>
      </dgm:prSet>
      <dgm:spPr/>
    </dgm:pt>
    <dgm:pt modelId="{39CB3894-3B5E-49AA-A138-E22C10A96CC8}" type="pres">
      <dgm:prSet presAssocID="{4286F81A-6887-4790-8060-8D6DA5F1160D}" presName="parentLin" presStyleCnt="0"/>
      <dgm:spPr/>
    </dgm:pt>
    <dgm:pt modelId="{A962F9E8-4E04-4988-81B5-AFF7D363ACA7}" type="pres">
      <dgm:prSet presAssocID="{4286F81A-6887-4790-8060-8D6DA5F1160D}" presName="parentLeftMargin" presStyleLbl="node1" presStyleIdx="0" presStyleCnt="2"/>
      <dgm:spPr/>
    </dgm:pt>
    <dgm:pt modelId="{0592963F-5793-4316-94CE-FCDEDE7FE8AB}" type="pres">
      <dgm:prSet presAssocID="{4286F81A-6887-4790-8060-8D6DA5F1160D}" presName="parentText" presStyleLbl="node1" presStyleIdx="0" presStyleCnt="2" custLinFactY="-200000" custLinFactNeighborX="-1624" custLinFactNeighborY="-256977">
        <dgm:presLayoutVars>
          <dgm:chMax val="0"/>
          <dgm:bulletEnabled val="1"/>
        </dgm:presLayoutVars>
      </dgm:prSet>
      <dgm:spPr/>
    </dgm:pt>
    <dgm:pt modelId="{92289807-F832-442D-ADAD-6CBC4DFC16E4}" type="pres">
      <dgm:prSet presAssocID="{4286F81A-6887-4790-8060-8D6DA5F1160D}" presName="negativeSpace" presStyleCnt="0"/>
      <dgm:spPr/>
    </dgm:pt>
    <dgm:pt modelId="{461A2F75-9C42-41FB-BDBC-E77D0309842B}" type="pres">
      <dgm:prSet presAssocID="{4286F81A-6887-4790-8060-8D6DA5F1160D}" presName="childText" presStyleLbl="conFgAcc1" presStyleIdx="0" presStyleCnt="2" custLinFactY="-71642" custLinFactNeighborX="388" custLinFactNeighborY="-100000">
        <dgm:presLayoutVars>
          <dgm:bulletEnabled val="1"/>
        </dgm:presLayoutVars>
      </dgm:prSet>
      <dgm:spPr/>
    </dgm:pt>
    <dgm:pt modelId="{6494F080-7BBC-41D8-8A0E-4D742284FE5F}" type="pres">
      <dgm:prSet presAssocID="{D5155D8C-ED7C-43C7-A624-6575D5093440}" presName="spaceBetweenRectangles" presStyleCnt="0"/>
      <dgm:spPr/>
    </dgm:pt>
    <dgm:pt modelId="{5BC46116-B7C8-46B2-8D4F-6B9A72F9CCB0}" type="pres">
      <dgm:prSet presAssocID="{C64642FE-5D25-4765-AB83-A7D059F13BAF}" presName="parentLin" presStyleCnt="0"/>
      <dgm:spPr/>
    </dgm:pt>
    <dgm:pt modelId="{D0FD5C9E-5573-4571-83DF-73B99EFB66A8}" type="pres">
      <dgm:prSet presAssocID="{C64642FE-5D25-4765-AB83-A7D059F13BAF}" presName="parentLeftMargin" presStyleLbl="node1" presStyleIdx="0" presStyleCnt="2"/>
      <dgm:spPr/>
    </dgm:pt>
    <dgm:pt modelId="{00034EA8-A05B-4177-B5DF-E178DCADC057}" type="pres">
      <dgm:prSet presAssocID="{C64642FE-5D25-4765-AB83-A7D059F13BAF}" presName="parentText" presStyleLbl="node1" presStyleIdx="1" presStyleCnt="2">
        <dgm:presLayoutVars>
          <dgm:chMax val="0"/>
          <dgm:bulletEnabled val="1"/>
        </dgm:presLayoutVars>
      </dgm:prSet>
      <dgm:spPr/>
    </dgm:pt>
    <dgm:pt modelId="{92DC419B-55A3-45E2-A1FA-277A92AC6A5A}" type="pres">
      <dgm:prSet presAssocID="{C64642FE-5D25-4765-AB83-A7D059F13BAF}" presName="negativeSpace" presStyleCnt="0"/>
      <dgm:spPr/>
    </dgm:pt>
    <dgm:pt modelId="{B4C291AB-F3C3-469C-A2B2-A6EB64AB2E96}" type="pres">
      <dgm:prSet presAssocID="{C64642FE-5D25-4765-AB83-A7D059F13BAF}" presName="childText" presStyleLbl="conFgAcc1" presStyleIdx="1" presStyleCnt="2" custLinFactY="15419" custLinFactNeighborX="795" custLinFactNeighborY="100000">
        <dgm:presLayoutVars>
          <dgm:bulletEnabled val="1"/>
        </dgm:presLayoutVars>
      </dgm:prSet>
      <dgm:spPr/>
    </dgm:pt>
  </dgm:ptLst>
  <dgm:cxnLst>
    <dgm:cxn modelId="{AE8F380E-7231-4F85-A6FD-53D9B8CE9263}" srcId="{6C2A5398-6AAA-4E58-AD3E-F0D538B0DB58}" destId="{4286F81A-6887-4790-8060-8D6DA5F1160D}" srcOrd="0" destOrd="0" parTransId="{89F179AB-1478-49AB-A015-43CD6A9CF692}" sibTransId="{D5155D8C-ED7C-43C7-A624-6575D5093440}"/>
    <dgm:cxn modelId="{4BFA3711-C6DB-40F5-9D3B-6523153518EB}" srcId="{C64642FE-5D25-4765-AB83-A7D059F13BAF}" destId="{4F315A34-8D96-4515-A7C5-53449BACEE41}" srcOrd="0" destOrd="0" parTransId="{B060B7D0-A248-4872-91A4-4A17A041E4FE}" sibTransId="{E4B856B9-0464-4623-9349-D26CD74C3B86}"/>
    <dgm:cxn modelId="{6909CE18-01FE-47FF-88F5-D27180126B13}" srcId="{4286F81A-6887-4790-8060-8D6DA5F1160D}" destId="{933C5D26-4B55-4DDD-8928-CC3A196455B8}" srcOrd="1" destOrd="0" parTransId="{E84A3BB2-8770-4F50-B957-415BEBD8AD46}" sibTransId="{A4963B53-0A0C-4BEA-BB03-09C439A047FD}"/>
    <dgm:cxn modelId="{7D12EF1B-A358-466A-AB8C-0158372E1FEA}" type="presOf" srcId="{933C5D26-4B55-4DDD-8928-CC3A196455B8}" destId="{461A2F75-9C42-41FB-BDBC-E77D0309842B}" srcOrd="0" destOrd="1" presId="urn:microsoft.com/office/officeart/2005/8/layout/list1"/>
    <dgm:cxn modelId="{8C5AB41E-ECAE-4FC4-BD42-B6B0DB9CBA6B}" type="presOf" srcId="{803A98E5-AC5E-4545-9009-A19B4FBE603E}" destId="{B4C291AB-F3C3-469C-A2B2-A6EB64AB2E96}" srcOrd="0" destOrd="3" presId="urn:microsoft.com/office/officeart/2005/8/layout/list1"/>
    <dgm:cxn modelId="{C8631C36-BBC1-4072-BF0E-5428AACB9511}" type="presOf" srcId="{18954019-1192-4BC2-899F-1D004F59C168}" destId="{B4C291AB-F3C3-469C-A2B2-A6EB64AB2E96}" srcOrd="0" destOrd="1" presId="urn:microsoft.com/office/officeart/2005/8/layout/list1"/>
    <dgm:cxn modelId="{891D7D39-BB25-4B8F-A81E-48B03D652407}" srcId="{C64642FE-5D25-4765-AB83-A7D059F13BAF}" destId="{18954019-1192-4BC2-899F-1D004F59C168}" srcOrd="1" destOrd="0" parTransId="{9A18247C-CE7B-4A76-B64D-6677CDA6FB71}" sibTransId="{05B01312-A0B6-4537-9220-5EF032B914D3}"/>
    <dgm:cxn modelId="{4A2E2F5D-DFC4-49A6-92FF-5EC1386D3B80}" type="presOf" srcId="{4286F81A-6887-4790-8060-8D6DA5F1160D}" destId="{A962F9E8-4E04-4988-81B5-AFF7D363ACA7}" srcOrd="0" destOrd="0" presId="urn:microsoft.com/office/officeart/2005/8/layout/list1"/>
    <dgm:cxn modelId="{BD1C7F45-FB84-4783-9FC6-2541C96D8FE5}" srcId="{4286F81A-6887-4790-8060-8D6DA5F1160D}" destId="{0170C1E2-89E2-444C-9D53-021A4A321BFE}" srcOrd="2" destOrd="0" parTransId="{F1349860-870F-42DF-A8A1-0D6C5C2752AD}" sibTransId="{A86057E6-34B7-48F3-A688-D5362E37B217}"/>
    <dgm:cxn modelId="{1B5F1E46-46A0-4442-8E8C-EFA310944B14}" type="presOf" srcId="{4286F81A-6887-4790-8060-8D6DA5F1160D}" destId="{0592963F-5793-4316-94CE-FCDEDE7FE8AB}" srcOrd="1" destOrd="0" presId="urn:microsoft.com/office/officeart/2005/8/layout/list1"/>
    <dgm:cxn modelId="{617E876D-326E-4209-A82A-D2A2F47FEC5F}" type="presOf" srcId="{C64642FE-5D25-4765-AB83-A7D059F13BAF}" destId="{D0FD5C9E-5573-4571-83DF-73B99EFB66A8}" srcOrd="0" destOrd="0" presId="urn:microsoft.com/office/officeart/2005/8/layout/list1"/>
    <dgm:cxn modelId="{D91DC770-0D17-4DEC-B693-B6C4F9916FE3}" type="presOf" srcId="{4F315A34-8D96-4515-A7C5-53449BACEE41}" destId="{B4C291AB-F3C3-469C-A2B2-A6EB64AB2E96}" srcOrd="0" destOrd="0" presId="urn:microsoft.com/office/officeart/2005/8/layout/list1"/>
    <dgm:cxn modelId="{E105775A-2AA8-4E55-A8AD-DD2B4FEAB7CF}" type="presOf" srcId="{1BA592B6-7149-4581-9945-107C5DD406F0}" destId="{B4C291AB-F3C3-469C-A2B2-A6EB64AB2E96}" srcOrd="0" destOrd="2" presId="urn:microsoft.com/office/officeart/2005/8/layout/list1"/>
    <dgm:cxn modelId="{7CF82985-8488-4539-863A-CE81903BE524}" srcId="{C64642FE-5D25-4765-AB83-A7D059F13BAF}" destId="{803A98E5-AC5E-4545-9009-A19B4FBE603E}" srcOrd="3" destOrd="0" parTransId="{B6B29B02-CF55-4BD3-9D56-D021BE41E20F}" sibTransId="{2E6345EA-CF56-4766-9C40-ABE89C93014C}"/>
    <dgm:cxn modelId="{07F932A1-CF1C-4A0E-9FB3-462B7BA7C1EF}" type="presOf" srcId="{C64642FE-5D25-4765-AB83-A7D059F13BAF}" destId="{00034EA8-A05B-4177-B5DF-E178DCADC057}" srcOrd="1" destOrd="0" presId="urn:microsoft.com/office/officeart/2005/8/layout/list1"/>
    <dgm:cxn modelId="{322B66A6-0D33-4F54-B402-58EAEB18BBDB}" type="presOf" srcId="{0170C1E2-89E2-444C-9D53-021A4A321BFE}" destId="{461A2F75-9C42-41FB-BDBC-E77D0309842B}" srcOrd="0" destOrd="2" presId="urn:microsoft.com/office/officeart/2005/8/layout/list1"/>
    <dgm:cxn modelId="{651430AC-46E8-42E1-B79F-722A9D3746ED}" srcId="{C64642FE-5D25-4765-AB83-A7D059F13BAF}" destId="{1BA592B6-7149-4581-9945-107C5DD406F0}" srcOrd="2" destOrd="0" parTransId="{A4E3E660-59EC-46DE-85D8-A9EAFBAD7C24}" sibTransId="{7933CB08-A8CF-4848-B0C3-022441D7FC03}"/>
    <dgm:cxn modelId="{627793AC-F4C5-466F-837A-9C20127C4377}" type="presOf" srcId="{6C2A5398-6AAA-4E58-AD3E-F0D538B0DB58}" destId="{84B80706-E6C2-4CEB-8736-1D574734C931}" srcOrd="0" destOrd="0" presId="urn:microsoft.com/office/officeart/2005/8/layout/list1"/>
    <dgm:cxn modelId="{F48D96CB-5F64-42F8-B6B3-3CDF342CE62E}" srcId="{4286F81A-6887-4790-8060-8D6DA5F1160D}" destId="{490BFDCA-56E7-4DD5-A49F-11085CCF5A0D}" srcOrd="0" destOrd="0" parTransId="{273F4575-A5BF-49B8-8268-BB271A4AC842}" sibTransId="{3040A600-E106-4E9F-9953-39EA1FA0F681}"/>
    <dgm:cxn modelId="{D5ED3ECE-BF8A-47AD-91DA-E8F94FB79C6F}" type="presOf" srcId="{490BFDCA-56E7-4DD5-A49F-11085CCF5A0D}" destId="{461A2F75-9C42-41FB-BDBC-E77D0309842B}" srcOrd="0" destOrd="0" presId="urn:microsoft.com/office/officeart/2005/8/layout/list1"/>
    <dgm:cxn modelId="{853B59E7-3D34-48F6-B768-961AACE2992E}" srcId="{6C2A5398-6AAA-4E58-AD3E-F0D538B0DB58}" destId="{C64642FE-5D25-4765-AB83-A7D059F13BAF}" srcOrd="1" destOrd="0" parTransId="{F86AA0C6-918A-4761-BC23-A73564615028}" sibTransId="{4530F388-80D4-457C-BFC9-07E4F824CBF7}"/>
    <dgm:cxn modelId="{BAEF34E5-F7D0-4C13-843E-F17063E849F2}" type="presParOf" srcId="{84B80706-E6C2-4CEB-8736-1D574734C931}" destId="{39CB3894-3B5E-49AA-A138-E22C10A96CC8}" srcOrd="0" destOrd="0" presId="urn:microsoft.com/office/officeart/2005/8/layout/list1"/>
    <dgm:cxn modelId="{305D6472-DDDA-475E-8DDC-36EDCC79222A}" type="presParOf" srcId="{39CB3894-3B5E-49AA-A138-E22C10A96CC8}" destId="{A962F9E8-4E04-4988-81B5-AFF7D363ACA7}" srcOrd="0" destOrd="0" presId="urn:microsoft.com/office/officeart/2005/8/layout/list1"/>
    <dgm:cxn modelId="{D1AC1FF7-ACB5-4456-91FF-170A836F5666}" type="presParOf" srcId="{39CB3894-3B5E-49AA-A138-E22C10A96CC8}" destId="{0592963F-5793-4316-94CE-FCDEDE7FE8AB}" srcOrd="1" destOrd="0" presId="urn:microsoft.com/office/officeart/2005/8/layout/list1"/>
    <dgm:cxn modelId="{D85A0B2B-7029-466B-BF7B-C8674F2CDE6B}" type="presParOf" srcId="{84B80706-E6C2-4CEB-8736-1D574734C931}" destId="{92289807-F832-442D-ADAD-6CBC4DFC16E4}" srcOrd="1" destOrd="0" presId="urn:microsoft.com/office/officeart/2005/8/layout/list1"/>
    <dgm:cxn modelId="{3E55C89D-916B-4E78-BD04-52627CB41847}" type="presParOf" srcId="{84B80706-E6C2-4CEB-8736-1D574734C931}" destId="{461A2F75-9C42-41FB-BDBC-E77D0309842B}" srcOrd="2" destOrd="0" presId="urn:microsoft.com/office/officeart/2005/8/layout/list1"/>
    <dgm:cxn modelId="{3F32A078-9E82-49B9-8403-0EAF11F1A509}" type="presParOf" srcId="{84B80706-E6C2-4CEB-8736-1D574734C931}" destId="{6494F080-7BBC-41D8-8A0E-4D742284FE5F}" srcOrd="3" destOrd="0" presId="urn:microsoft.com/office/officeart/2005/8/layout/list1"/>
    <dgm:cxn modelId="{6D2D076F-3FD5-43CD-8751-AAE392260587}" type="presParOf" srcId="{84B80706-E6C2-4CEB-8736-1D574734C931}" destId="{5BC46116-B7C8-46B2-8D4F-6B9A72F9CCB0}" srcOrd="4" destOrd="0" presId="urn:microsoft.com/office/officeart/2005/8/layout/list1"/>
    <dgm:cxn modelId="{DE8E0461-322C-4290-B0BC-F35104D9CACC}" type="presParOf" srcId="{5BC46116-B7C8-46B2-8D4F-6B9A72F9CCB0}" destId="{D0FD5C9E-5573-4571-83DF-73B99EFB66A8}" srcOrd="0" destOrd="0" presId="urn:microsoft.com/office/officeart/2005/8/layout/list1"/>
    <dgm:cxn modelId="{8C30A77B-8DD9-46FC-BF5A-2DA31D8146A7}" type="presParOf" srcId="{5BC46116-B7C8-46B2-8D4F-6B9A72F9CCB0}" destId="{00034EA8-A05B-4177-B5DF-E178DCADC057}" srcOrd="1" destOrd="0" presId="urn:microsoft.com/office/officeart/2005/8/layout/list1"/>
    <dgm:cxn modelId="{EAE46B7E-1C56-4F0F-83FD-8D8EB7A6B62F}" type="presParOf" srcId="{84B80706-E6C2-4CEB-8736-1D574734C931}" destId="{92DC419B-55A3-45E2-A1FA-277A92AC6A5A}" srcOrd="5" destOrd="0" presId="urn:microsoft.com/office/officeart/2005/8/layout/list1"/>
    <dgm:cxn modelId="{80FE652E-A0E5-4168-AA06-48F139318057}" type="presParOf" srcId="{84B80706-E6C2-4CEB-8736-1D574734C931}" destId="{B4C291AB-F3C3-469C-A2B2-A6EB64AB2E96}"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D57E91-48FA-457F-A31C-7078BEBEB5F2}">
      <dsp:nvSpPr>
        <dsp:cNvPr id="0" name=""/>
        <dsp:cNvSpPr/>
      </dsp:nvSpPr>
      <dsp:spPr>
        <a:xfrm>
          <a:off x="0" y="3498913"/>
          <a:ext cx="6832212" cy="1148544"/>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All AHCCCS health plans participate with AzAHP and include:  </a:t>
          </a:r>
        </a:p>
      </dsp:txBody>
      <dsp:txXfrm>
        <a:off x="0" y="3498913"/>
        <a:ext cx="6832212" cy="620213"/>
      </dsp:txXfrm>
    </dsp:sp>
    <dsp:sp modelId="{A272A5C8-A6C1-4D85-A155-70E8895851A8}">
      <dsp:nvSpPr>
        <dsp:cNvPr id="0" name=""/>
        <dsp:cNvSpPr/>
      </dsp:nvSpPr>
      <dsp:spPr>
        <a:xfrm>
          <a:off x="6668" y="3651653"/>
          <a:ext cx="6818874" cy="1417336"/>
        </a:xfrm>
        <a:prstGeom prst="rect">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dirty="0"/>
            <a:t>Arizona Complete Health-Complete Care Plan,  </a:t>
          </a:r>
        </a:p>
        <a:p>
          <a:pPr marL="0" lvl="0" indent="0" algn="ctr" defTabSz="444500">
            <a:lnSpc>
              <a:spcPct val="90000"/>
            </a:lnSpc>
            <a:spcBef>
              <a:spcPct val="0"/>
            </a:spcBef>
            <a:spcAft>
              <a:spcPct val="35000"/>
            </a:spcAft>
            <a:buNone/>
          </a:pPr>
          <a:r>
            <a:rPr lang="en-US" sz="1000" kern="1200" dirty="0"/>
            <a:t>Banner University Health Plan, </a:t>
          </a:r>
        </a:p>
        <a:p>
          <a:pPr marL="0" lvl="0" indent="0" algn="ctr" defTabSz="444500">
            <a:lnSpc>
              <a:spcPct val="90000"/>
            </a:lnSpc>
            <a:spcBef>
              <a:spcPct val="0"/>
            </a:spcBef>
            <a:spcAft>
              <a:spcPct val="35000"/>
            </a:spcAft>
            <a:buNone/>
          </a:pPr>
          <a:r>
            <a:rPr lang="en-US" sz="1000" kern="1200" dirty="0"/>
            <a:t>Molina Complete Care of Arizona, </a:t>
          </a:r>
        </a:p>
        <a:p>
          <a:pPr marL="0" lvl="0" indent="0" algn="ctr" defTabSz="444500">
            <a:lnSpc>
              <a:spcPct val="90000"/>
            </a:lnSpc>
            <a:spcBef>
              <a:spcPct val="0"/>
            </a:spcBef>
            <a:spcAft>
              <a:spcPct val="35000"/>
            </a:spcAft>
            <a:buNone/>
          </a:pPr>
          <a:r>
            <a:rPr lang="en-US" sz="1000" kern="1200" dirty="0"/>
            <a:t>Mercy Care Plan, </a:t>
          </a:r>
        </a:p>
        <a:p>
          <a:pPr marL="0" lvl="0" indent="0" algn="ctr" defTabSz="444500">
            <a:lnSpc>
              <a:spcPct val="90000"/>
            </a:lnSpc>
            <a:spcBef>
              <a:spcPct val="0"/>
            </a:spcBef>
            <a:spcAft>
              <a:spcPct val="35000"/>
            </a:spcAft>
            <a:buNone/>
          </a:pPr>
          <a:r>
            <a:rPr lang="en-US" sz="1000" kern="1200" dirty="0"/>
            <a:t>Blue Cross Blue Shield of Arizona Health Choice, </a:t>
          </a:r>
        </a:p>
        <a:p>
          <a:pPr marL="0" lvl="0" indent="0" algn="ctr" defTabSz="444500">
            <a:lnSpc>
              <a:spcPct val="90000"/>
            </a:lnSpc>
            <a:spcBef>
              <a:spcPct val="0"/>
            </a:spcBef>
            <a:spcAft>
              <a:spcPct val="35000"/>
            </a:spcAft>
            <a:buNone/>
          </a:pPr>
          <a:r>
            <a:rPr lang="en-US" sz="1000" kern="1200" dirty="0"/>
            <a:t>UnitedHealthcare Community Plan, </a:t>
          </a:r>
        </a:p>
        <a:p>
          <a:pPr marL="0" lvl="0" indent="0" algn="ctr" defTabSz="444500">
            <a:lnSpc>
              <a:spcPct val="90000"/>
            </a:lnSpc>
            <a:spcBef>
              <a:spcPct val="0"/>
            </a:spcBef>
            <a:spcAft>
              <a:spcPct val="35000"/>
            </a:spcAft>
            <a:buNone/>
          </a:pPr>
          <a:r>
            <a:rPr lang="en-US" sz="1000" kern="1200" dirty="0"/>
            <a:t> </a:t>
          </a:r>
        </a:p>
      </dsp:txBody>
      <dsp:txXfrm>
        <a:off x="6668" y="3651653"/>
        <a:ext cx="6818874" cy="1417336"/>
      </dsp:txXfrm>
    </dsp:sp>
    <dsp:sp modelId="{2951CCAA-DE23-4886-B4E4-F03B0CD5815F}">
      <dsp:nvSpPr>
        <dsp:cNvPr id="0" name=""/>
        <dsp:cNvSpPr/>
      </dsp:nvSpPr>
      <dsp:spPr>
        <a:xfrm rot="10800000">
          <a:off x="0" y="1749680"/>
          <a:ext cx="6832212" cy="1766461"/>
        </a:xfrm>
        <a:prstGeom prst="upArrowCallout">
          <a:avLst/>
        </a:prstGeom>
        <a:gradFill rotWithShape="0">
          <a:gsLst>
            <a:gs pos="0">
              <a:schemeClr val="accent2">
                <a:hueOff val="226582"/>
                <a:satOff val="-23996"/>
                <a:lumOff val="-588"/>
                <a:alphaOff val="0"/>
                <a:tint val="96000"/>
                <a:lumMod val="104000"/>
              </a:schemeClr>
            </a:gs>
            <a:gs pos="100000">
              <a:schemeClr val="accent2">
                <a:hueOff val="226582"/>
                <a:satOff val="-23996"/>
                <a:lumOff val="-588"/>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The health plans contract with AHCCCS to provide highly efficient health care services to Arizona’s Medicaid members</a:t>
          </a:r>
        </a:p>
      </dsp:txBody>
      <dsp:txXfrm rot="10800000">
        <a:off x="0" y="1749680"/>
        <a:ext cx="6832212" cy="1147793"/>
      </dsp:txXfrm>
    </dsp:sp>
    <dsp:sp modelId="{FF55B4A0-2FBC-4EB6-9A87-93348930450B}">
      <dsp:nvSpPr>
        <dsp:cNvPr id="0" name=""/>
        <dsp:cNvSpPr/>
      </dsp:nvSpPr>
      <dsp:spPr>
        <a:xfrm rot="10800000">
          <a:off x="0" y="447"/>
          <a:ext cx="6832212" cy="1766461"/>
        </a:xfrm>
        <a:prstGeom prst="upArrowCallout">
          <a:avLst/>
        </a:prstGeom>
        <a:gradFill rotWithShape="0">
          <a:gsLst>
            <a:gs pos="0">
              <a:schemeClr val="accent2">
                <a:hueOff val="453165"/>
                <a:satOff val="-47993"/>
                <a:lumOff val="-1176"/>
                <a:alphaOff val="0"/>
                <a:tint val="96000"/>
                <a:lumMod val="104000"/>
              </a:schemeClr>
            </a:gs>
            <a:gs pos="100000">
              <a:schemeClr val="accent2">
                <a:hueOff val="453165"/>
                <a:satOff val="-47993"/>
                <a:lumOff val="-1176"/>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Good question!  AzAHP is an association comprised of state health plans that provide services for the Arizona Health Care Cost Containment System (AHCCCS) operations.  </a:t>
          </a:r>
        </a:p>
      </dsp:txBody>
      <dsp:txXfrm rot="10800000">
        <a:off x="0" y="447"/>
        <a:ext cx="6832212" cy="11477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C1D69C-6BBC-471E-81BE-99A9CC46F93D}">
      <dsp:nvSpPr>
        <dsp:cNvPr id="0" name=""/>
        <dsp:cNvSpPr/>
      </dsp:nvSpPr>
      <dsp:spPr>
        <a:xfrm>
          <a:off x="0" y="5175"/>
          <a:ext cx="6832212" cy="147631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FF75C3-22F7-42C0-9D76-E3B5605B96A8}">
      <dsp:nvSpPr>
        <dsp:cNvPr id="0" name=""/>
        <dsp:cNvSpPr/>
      </dsp:nvSpPr>
      <dsp:spPr>
        <a:xfrm>
          <a:off x="446584" y="337345"/>
          <a:ext cx="812765" cy="81197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856C994-1FAC-4F29-979C-7373B40CDE5E}">
      <dsp:nvSpPr>
        <dsp:cNvPr id="0" name=""/>
        <dsp:cNvSpPr/>
      </dsp:nvSpPr>
      <dsp:spPr>
        <a:xfrm>
          <a:off x="1705935" y="5175"/>
          <a:ext cx="4871301" cy="1706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0656" tIns="180656" rIns="180656" bIns="180656" numCol="1" spcCol="1270" anchor="ctr" anchorCtr="0">
          <a:noAutofit/>
        </a:bodyPr>
        <a:lstStyle/>
        <a:p>
          <a:pPr marL="0" lvl="0" indent="0" algn="l" defTabSz="622300">
            <a:lnSpc>
              <a:spcPct val="100000"/>
            </a:lnSpc>
            <a:spcBef>
              <a:spcPct val="0"/>
            </a:spcBef>
            <a:spcAft>
              <a:spcPct val="35000"/>
            </a:spcAft>
            <a:buNone/>
          </a:pPr>
          <a:r>
            <a:rPr lang="en-US" sz="1400" kern="1200" dirty="0"/>
            <a:t>AzAHP participating health plans serve the health care needs of the state’s most vulnerable citizens by advancing innovations and collaborating to implement cost savings measures, while remaining mindful of and responsive to each member’s individual medical needs within a highly regulated industry.</a:t>
          </a:r>
        </a:p>
      </dsp:txBody>
      <dsp:txXfrm>
        <a:off x="1705935" y="5175"/>
        <a:ext cx="4871301" cy="1706987"/>
      </dsp:txXfrm>
    </dsp:sp>
    <dsp:sp modelId="{F6A95074-A020-40AF-B00F-36B581810EA7}">
      <dsp:nvSpPr>
        <dsp:cNvPr id="0" name=""/>
        <dsp:cNvSpPr/>
      </dsp:nvSpPr>
      <dsp:spPr>
        <a:xfrm>
          <a:off x="0" y="2102330"/>
          <a:ext cx="6832212" cy="147631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8EB0FA-4C8B-44C4-BC8A-960DA9189EB6}">
      <dsp:nvSpPr>
        <dsp:cNvPr id="0" name=""/>
        <dsp:cNvSpPr/>
      </dsp:nvSpPr>
      <dsp:spPr>
        <a:xfrm>
          <a:off x="446584" y="2434501"/>
          <a:ext cx="812765" cy="81197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E24B144-AA5C-48CE-90E4-00FD75C4C04C}">
      <dsp:nvSpPr>
        <dsp:cNvPr id="0" name=""/>
        <dsp:cNvSpPr/>
      </dsp:nvSpPr>
      <dsp:spPr>
        <a:xfrm>
          <a:off x="1705935" y="2102330"/>
          <a:ext cx="4871301" cy="1706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0656" tIns="180656" rIns="180656" bIns="180656" numCol="1" spcCol="1270" anchor="ctr" anchorCtr="0">
          <a:noAutofit/>
        </a:bodyPr>
        <a:lstStyle/>
        <a:p>
          <a:pPr marL="0" lvl="0" indent="0" algn="l" defTabSz="622300">
            <a:lnSpc>
              <a:spcPct val="100000"/>
            </a:lnSpc>
            <a:spcBef>
              <a:spcPct val="0"/>
            </a:spcBef>
            <a:spcAft>
              <a:spcPct val="35000"/>
            </a:spcAft>
            <a:buNone/>
          </a:pPr>
          <a:r>
            <a:rPr lang="en-US" sz="1400" kern="1200" dirty="0"/>
            <a:t>We (AHCCCS) provide choices in health plans and doctors for AHCCCS patients.  A robust network of approximately 93,000 Arizona healthcare providers treat AHCCCS patients.  AHCCCS health plans are private companies that employ thousands of Arizonans to serve their members.</a:t>
          </a:r>
        </a:p>
      </dsp:txBody>
      <dsp:txXfrm>
        <a:off x="1705935" y="2102330"/>
        <a:ext cx="4871301" cy="1706987"/>
      </dsp:txXfrm>
    </dsp:sp>
    <dsp:sp modelId="{2AC7DB52-B7FC-40A4-847D-2F7BC573E438}">
      <dsp:nvSpPr>
        <dsp:cNvPr id="0" name=""/>
        <dsp:cNvSpPr/>
      </dsp:nvSpPr>
      <dsp:spPr>
        <a:xfrm>
          <a:off x="0" y="4199486"/>
          <a:ext cx="6832212" cy="147631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750F8E-D8CB-48AB-8624-3DB32E3FCFD0}">
      <dsp:nvSpPr>
        <dsp:cNvPr id="0" name=""/>
        <dsp:cNvSpPr/>
      </dsp:nvSpPr>
      <dsp:spPr>
        <a:xfrm>
          <a:off x="446584" y="4531656"/>
          <a:ext cx="812765" cy="81197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A6D62F1-03BD-40F2-AB95-39AEA7B5C346}">
      <dsp:nvSpPr>
        <dsp:cNvPr id="0" name=""/>
        <dsp:cNvSpPr/>
      </dsp:nvSpPr>
      <dsp:spPr>
        <a:xfrm>
          <a:off x="1705935" y="4199486"/>
          <a:ext cx="4871301" cy="1706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0656" tIns="180656" rIns="180656" bIns="180656" numCol="1" spcCol="1270" anchor="ctr" anchorCtr="0">
          <a:noAutofit/>
        </a:bodyPr>
        <a:lstStyle/>
        <a:p>
          <a:pPr marL="0" lvl="0" indent="0" algn="l" defTabSz="622300">
            <a:lnSpc>
              <a:spcPct val="100000"/>
            </a:lnSpc>
            <a:spcBef>
              <a:spcPct val="0"/>
            </a:spcBef>
            <a:spcAft>
              <a:spcPct val="35000"/>
            </a:spcAft>
            <a:buNone/>
          </a:pPr>
          <a:r>
            <a:rPr lang="en-US" sz="1400" kern="1200"/>
            <a:t>The AHCCCS program works and protects taxpayer dollars because of the unprecedented way we effectively leverage the private sector.</a:t>
          </a:r>
        </a:p>
      </dsp:txBody>
      <dsp:txXfrm>
        <a:off x="1705935" y="4199486"/>
        <a:ext cx="4871301" cy="17069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A2F75-9C42-41FB-BDBC-E77D0309842B}">
      <dsp:nvSpPr>
        <dsp:cNvPr id="0" name=""/>
        <dsp:cNvSpPr/>
      </dsp:nvSpPr>
      <dsp:spPr>
        <a:xfrm>
          <a:off x="0" y="365352"/>
          <a:ext cx="6832212" cy="1056825"/>
        </a:xfrm>
        <a:prstGeom prst="rect">
          <a:avLst/>
        </a:prstGeom>
        <a:solidFill>
          <a:schemeClr val="lt1">
            <a:alpha val="90000"/>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0256" tIns="229108" rIns="530256"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Allows work on specific topics that affect all member health plans</a:t>
          </a:r>
        </a:p>
        <a:p>
          <a:pPr marL="114300" lvl="1" indent="-114300" algn="l" defTabSz="533400">
            <a:lnSpc>
              <a:spcPct val="90000"/>
            </a:lnSpc>
            <a:spcBef>
              <a:spcPct val="0"/>
            </a:spcBef>
            <a:spcAft>
              <a:spcPct val="15000"/>
            </a:spcAft>
            <a:buChar char="•"/>
          </a:pPr>
          <a:r>
            <a:rPr lang="en-US" sz="1200" kern="1200" dirty="0"/>
            <a:t>Improve efficiencies while reducing provider abrasion </a:t>
          </a:r>
        </a:p>
        <a:p>
          <a:pPr marL="114300" lvl="1" indent="-114300" algn="l" defTabSz="533400">
            <a:lnSpc>
              <a:spcPct val="90000"/>
            </a:lnSpc>
            <a:spcBef>
              <a:spcPct val="0"/>
            </a:spcBef>
            <a:spcAft>
              <a:spcPct val="15000"/>
            </a:spcAft>
            <a:buChar char="•"/>
          </a:pPr>
          <a:r>
            <a:rPr lang="en-US" sz="1200" kern="1200" dirty="0"/>
            <a:t>Plans remains independent and make their own credentialing/contracting decisions</a:t>
          </a:r>
        </a:p>
      </dsp:txBody>
      <dsp:txXfrm>
        <a:off x="0" y="365352"/>
        <a:ext cx="6832212" cy="1056825"/>
      </dsp:txXfrm>
    </dsp:sp>
    <dsp:sp modelId="{0592963F-5793-4316-94CE-FCDEDE7FE8AB}">
      <dsp:nvSpPr>
        <dsp:cNvPr id="0" name=""/>
        <dsp:cNvSpPr/>
      </dsp:nvSpPr>
      <dsp:spPr>
        <a:xfrm>
          <a:off x="336062" y="0"/>
          <a:ext cx="4782548" cy="324720"/>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769" tIns="0" rIns="180769" bIns="0" numCol="1" spcCol="1270" anchor="ctr" anchorCtr="0">
          <a:noAutofit/>
        </a:bodyPr>
        <a:lstStyle/>
        <a:p>
          <a:pPr marL="0" lvl="0" indent="0" algn="l" defTabSz="488950">
            <a:lnSpc>
              <a:spcPct val="90000"/>
            </a:lnSpc>
            <a:spcBef>
              <a:spcPct val="0"/>
            </a:spcBef>
            <a:spcAft>
              <a:spcPct val="35000"/>
            </a:spcAft>
            <a:buNone/>
          </a:pPr>
          <a:r>
            <a:rPr lang="en-US" sz="1100" kern="1200" dirty="0"/>
            <a:t>This partnership has allowed for the development of “Alliances” </a:t>
          </a:r>
        </a:p>
      </dsp:txBody>
      <dsp:txXfrm>
        <a:off x="351914" y="15852"/>
        <a:ext cx="4750844" cy="293016"/>
      </dsp:txXfrm>
    </dsp:sp>
    <dsp:sp modelId="{B4C291AB-F3C3-469C-A2B2-A6EB64AB2E96}">
      <dsp:nvSpPr>
        <dsp:cNvPr id="0" name=""/>
        <dsp:cNvSpPr/>
      </dsp:nvSpPr>
      <dsp:spPr>
        <a:xfrm>
          <a:off x="0" y="2788451"/>
          <a:ext cx="6832212" cy="1074150"/>
        </a:xfrm>
        <a:prstGeom prst="rect">
          <a:avLst/>
        </a:prstGeom>
        <a:solidFill>
          <a:schemeClr val="lt1">
            <a:alpha val="90000"/>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0256" tIns="229108" rIns="530256"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Medical Record Reviews</a:t>
          </a:r>
        </a:p>
        <a:p>
          <a:pPr marL="114300" lvl="1" indent="-114300" algn="l" defTabSz="533400">
            <a:lnSpc>
              <a:spcPct val="90000"/>
            </a:lnSpc>
            <a:spcBef>
              <a:spcPct val="0"/>
            </a:spcBef>
            <a:spcAft>
              <a:spcPct val="15000"/>
            </a:spcAft>
            <a:buChar char="•"/>
          </a:pPr>
          <a:r>
            <a:rPr lang="en-US" sz="1200" kern="1200" dirty="0"/>
            <a:t>Behavioral Health Record Reviews</a:t>
          </a:r>
        </a:p>
        <a:p>
          <a:pPr marL="114300" lvl="1" indent="-114300" algn="l" defTabSz="533400">
            <a:lnSpc>
              <a:spcPct val="90000"/>
            </a:lnSpc>
            <a:spcBef>
              <a:spcPct val="0"/>
            </a:spcBef>
            <a:spcAft>
              <a:spcPct val="15000"/>
            </a:spcAft>
            <a:buChar char="•"/>
          </a:pPr>
          <a:r>
            <a:rPr lang="en-US" sz="1200" kern="1200" dirty="0"/>
            <a:t>Workforce Development</a:t>
          </a:r>
        </a:p>
        <a:p>
          <a:pPr marL="114300" lvl="1" indent="-114300" algn="l" defTabSz="533400">
            <a:lnSpc>
              <a:spcPct val="90000"/>
            </a:lnSpc>
            <a:spcBef>
              <a:spcPct val="0"/>
            </a:spcBef>
            <a:spcAft>
              <a:spcPct val="15000"/>
            </a:spcAft>
            <a:buChar char="•"/>
          </a:pPr>
          <a:r>
            <a:rPr lang="en-US" sz="1200" kern="1200" dirty="0"/>
            <a:t>Credentialing</a:t>
          </a:r>
        </a:p>
      </dsp:txBody>
      <dsp:txXfrm>
        <a:off x="0" y="2788451"/>
        <a:ext cx="6832212" cy="1074150"/>
      </dsp:txXfrm>
    </dsp:sp>
    <dsp:sp modelId="{00034EA8-A05B-4177-B5DF-E178DCADC057}">
      <dsp:nvSpPr>
        <dsp:cNvPr id="0" name=""/>
        <dsp:cNvSpPr/>
      </dsp:nvSpPr>
      <dsp:spPr>
        <a:xfrm>
          <a:off x="341610" y="2298108"/>
          <a:ext cx="4782548" cy="324720"/>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769" tIns="0" rIns="180769" bIns="0" numCol="1" spcCol="1270" anchor="ctr" anchorCtr="0">
          <a:noAutofit/>
        </a:bodyPr>
        <a:lstStyle/>
        <a:p>
          <a:pPr marL="0" lvl="0" indent="0" algn="l" defTabSz="488950">
            <a:lnSpc>
              <a:spcPct val="90000"/>
            </a:lnSpc>
            <a:spcBef>
              <a:spcPct val="0"/>
            </a:spcBef>
            <a:spcAft>
              <a:spcPct val="35000"/>
            </a:spcAft>
            <a:buNone/>
          </a:pPr>
          <a:r>
            <a:rPr lang="en-US" sz="1100" kern="1200" dirty="0"/>
            <a:t>Currently there are four Alliances:</a:t>
          </a:r>
        </a:p>
      </dsp:txBody>
      <dsp:txXfrm>
        <a:off x="357462" y="2313960"/>
        <a:ext cx="4750844" cy="293016"/>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5B047B-1FD0-408F-9C7F-B78971BE0B22}" type="datetimeFigureOut">
              <a:rPr lang="en-US" smtClean="0"/>
              <a:t>4/24/2026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2193B2-F813-46F3-8A96-6C55E56876F0}" type="slidenum">
              <a:rPr lang="en-US" smtClean="0"/>
              <a:t>‹#›</a:t>
            </a:fld>
            <a:endParaRPr lang="en-US"/>
          </a:p>
        </p:txBody>
      </p:sp>
    </p:spTree>
    <p:extLst>
      <p:ext uri="{BB962C8B-B14F-4D97-AF65-F5344CB8AC3E}">
        <p14:creationId xmlns:p14="http://schemas.microsoft.com/office/powerpoint/2010/main" val="1278627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4/24/2026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4/24/2026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4/24/2026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4/24/2026</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hyperlink" Target="http://www.azahp.org/" TargetMode="Externa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1" name="Rectangle 9">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22" name="Rectangle 11">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762CF16-B42A-4B3E-AE9B-84FFA2B2A0E5}"/>
              </a:ext>
            </a:extLst>
          </p:cNvPr>
          <p:cNvSpPr>
            <a:spLocks noGrp="1"/>
          </p:cNvSpPr>
          <p:nvPr>
            <p:ph type="title"/>
          </p:nvPr>
        </p:nvSpPr>
        <p:spPr>
          <a:xfrm>
            <a:off x="541867" y="787400"/>
            <a:ext cx="7145866" cy="778933"/>
          </a:xfrm>
        </p:spPr>
        <p:txBody>
          <a:bodyPr anchor="ctr">
            <a:normAutofit fontScale="90000"/>
          </a:bodyPr>
          <a:lstStyle/>
          <a:p>
            <a:pPr>
              <a:lnSpc>
                <a:spcPct val="90000"/>
              </a:lnSpc>
            </a:pPr>
            <a:r>
              <a:rPr lang="en-US" sz="4000" dirty="0">
                <a:solidFill>
                  <a:srgbClr val="FEFFFF"/>
                </a:solidFill>
              </a:rPr>
              <a:t>PROVIDER EDUCATION SERIES</a:t>
            </a:r>
            <a:br>
              <a:rPr lang="en-US" sz="2200" dirty="0">
                <a:solidFill>
                  <a:srgbClr val="FEFFFF"/>
                </a:solidFill>
              </a:rPr>
            </a:br>
            <a:r>
              <a:rPr lang="en-US" sz="2200" dirty="0">
                <a:solidFill>
                  <a:srgbClr val="FEFFFF"/>
                </a:solidFill>
              </a:rPr>
              <a:t>Presented by AzAHP and AHCCCS Health Plans</a:t>
            </a:r>
          </a:p>
        </p:txBody>
      </p:sp>
      <p:sp>
        <p:nvSpPr>
          <p:cNvPr id="3" name="Content Placeholder 2">
            <a:extLst>
              <a:ext uri="{FF2B5EF4-FFF2-40B4-BE49-F238E27FC236}">
                <a16:creationId xmlns:a16="http://schemas.microsoft.com/office/drawing/2014/main" id="{E9F1B1A4-0E2B-4936-ACFF-4D65C32233DF}"/>
              </a:ext>
            </a:extLst>
          </p:cNvPr>
          <p:cNvSpPr>
            <a:spLocks noGrp="1"/>
          </p:cNvSpPr>
          <p:nvPr>
            <p:ph idx="1"/>
          </p:nvPr>
        </p:nvSpPr>
        <p:spPr>
          <a:xfrm>
            <a:off x="541866" y="2032000"/>
            <a:ext cx="7145867" cy="3879222"/>
          </a:xfrm>
        </p:spPr>
        <p:txBody>
          <a:bodyPr>
            <a:normAutofit/>
          </a:bodyPr>
          <a:lstStyle/>
          <a:p>
            <a:pPr marL="0" indent="0">
              <a:buNone/>
            </a:pPr>
            <a:r>
              <a:rPr lang="en-US" sz="2000" dirty="0">
                <a:solidFill>
                  <a:srgbClr val="FEFFFF"/>
                </a:solidFill>
              </a:rPr>
              <a:t>  Session #2  Arizona Association of Health Plans</a:t>
            </a:r>
          </a:p>
          <a:p>
            <a:pPr marL="0" indent="0">
              <a:buNone/>
            </a:pPr>
            <a:r>
              <a:rPr lang="en-US" sz="2000" dirty="0">
                <a:solidFill>
                  <a:srgbClr val="FEFFFF"/>
                </a:solidFill>
              </a:rPr>
              <a:t>                                 Who is AzAHP</a:t>
            </a:r>
          </a:p>
          <a:p>
            <a:pPr marL="0" indent="0">
              <a:buNone/>
            </a:pPr>
            <a:endParaRPr lang="en-US" dirty="0">
              <a:solidFill>
                <a:srgbClr val="FEFFFF"/>
              </a:solidFill>
            </a:endParaRPr>
          </a:p>
        </p:txBody>
      </p:sp>
      <p:pic>
        <p:nvPicPr>
          <p:cNvPr id="5" name="Picture 4" descr="A picture containing drawing, clock&#10;&#10;Description automatically generated">
            <a:extLst>
              <a:ext uri="{FF2B5EF4-FFF2-40B4-BE49-F238E27FC236}">
                <a16:creationId xmlns:a16="http://schemas.microsoft.com/office/drawing/2014/main" id="{4079292E-81C7-4E77-8C49-F80BCCB494F0}"/>
              </a:ext>
            </a:extLst>
          </p:cNvPr>
          <p:cNvPicPr>
            <a:picLocks noChangeAspect="1"/>
          </p:cNvPicPr>
          <p:nvPr/>
        </p:nvPicPr>
        <p:blipFill>
          <a:blip r:embed="rId4"/>
          <a:stretch>
            <a:fillRect/>
          </a:stretch>
        </p:blipFill>
        <p:spPr>
          <a:xfrm>
            <a:off x="8713057" y="3610521"/>
            <a:ext cx="3001931" cy="705453"/>
          </a:xfrm>
          <a:prstGeom prst="rect">
            <a:avLst/>
          </a:prstGeom>
        </p:spPr>
      </p:pic>
      <p:pic>
        <p:nvPicPr>
          <p:cNvPr id="18" name="Audio 17">
            <a:hlinkClick r:id="" action="ppaction://media"/>
            <a:extLst>
              <a:ext uri="{FF2B5EF4-FFF2-40B4-BE49-F238E27FC236}">
                <a16:creationId xmlns:a16="http://schemas.microsoft.com/office/drawing/2014/main" id="{A87DA987-3931-8477-4F91-212D1ED231E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223458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3606"/>
    </mc:Choice>
    <mc:Fallback>
      <p:transition spd="slow" advTm="13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12DE32-79D0-4EF0-9E0C-2176B7910067}"/>
              </a:ext>
            </a:extLst>
          </p:cNvPr>
          <p:cNvSpPr>
            <a:spLocks noGrp="1"/>
          </p:cNvSpPr>
          <p:nvPr>
            <p:ph type="title"/>
          </p:nvPr>
        </p:nvSpPr>
        <p:spPr>
          <a:xfrm>
            <a:off x="1259893" y="3101093"/>
            <a:ext cx="2454052" cy="3029344"/>
          </a:xfrm>
        </p:spPr>
        <p:txBody>
          <a:bodyPr>
            <a:normAutofit/>
          </a:bodyPr>
          <a:lstStyle/>
          <a:p>
            <a:r>
              <a:rPr lang="en-US" sz="3200" dirty="0">
                <a:solidFill>
                  <a:schemeClr val="bg1"/>
                </a:solidFill>
              </a:rPr>
              <a:t>WHO IS Arizona Association of Health Plans (AzAHP)</a:t>
            </a:r>
          </a:p>
        </p:txBody>
      </p:sp>
      <p:sp>
        <p:nvSpPr>
          <p:cNvPr id="32"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14" name="Rectangle 13">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1022A787-CA51-4771-A261-ECDF8C213D33}"/>
              </a:ext>
            </a:extLst>
          </p:cNvPr>
          <p:cNvGraphicFramePr>
            <a:graphicFrameLocks noGrp="1"/>
          </p:cNvGraphicFramePr>
          <p:nvPr>
            <p:ph idx="1"/>
            <p:extLst>
              <p:ext uri="{D42A27DB-BD31-4B8C-83A1-F6EECF244321}">
                <p14:modId xmlns:p14="http://schemas.microsoft.com/office/powerpoint/2010/main" val="600789158"/>
              </p:ext>
            </p:extLst>
          </p:nvPr>
        </p:nvGraphicFramePr>
        <p:xfrm>
          <a:off x="4713144" y="641552"/>
          <a:ext cx="6832212" cy="50694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7" name="Audio 26">
            <a:hlinkClick r:id="" action="ppaction://media"/>
            <a:extLst>
              <a:ext uri="{FF2B5EF4-FFF2-40B4-BE49-F238E27FC236}">
                <a16:creationId xmlns:a16="http://schemas.microsoft.com/office/drawing/2014/main" id="{152D52DD-3033-77F1-1C5E-735B096E94B5}"/>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90193219"/>
      </p:ext>
    </p:extLst>
  </p:cSld>
  <p:clrMapOvr>
    <a:masterClrMapping/>
  </p:clrMapOvr>
  <mc:AlternateContent xmlns:mc="http://schemas.openxmlformats.org/markup-compatibility/2006">
    <mc:Choice xmlns:p14="http://schemas.microsoft.com/office/powerpoint/2010/main" Requires="p14">
      <p:transition spd="slow" p14:dur="2000" advTm="48009"/>
    </mc:Choice>
    <mc:Fallback>
      <p:transition spd="slow" advTm="48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16" name="Picture 4">
            <a:extLst>
              <a:ext uri="{FF2B5EF4-FFF2-40B4-BE49-F238E27FC236}">
                <a16:creationId xmlns:a16="http://schemas.microsoft.com/office/drawing/2014/main" id="{B39D2C54-A9E3-4FA0-AF6E-479BE33FA1F2}"/>
              </a:ext>
            </a:extLst>
          </p:cNvPr>
          <p:cNvPicPr>
            <a:picLocks noChangeAspect="1"/>
          </p:cNvPicPr>
          <p:nvPr/>
        </p:nvPicPr>
        <p:blipFill rotWithShape="1">
          <a:blip r:embed="rId4"/>
          <a:srcRect l="13220" r="12053"/>
          <a:stretch/>
        </p:blipFill>
        <p:spPr>
          <a:xfrm>
            <a:off x="4485557" y="10"/>
            <a:ext cx="7706443" cy="6857990"/>
          </a:xfrm>
          <a:prstGeom prst="rect">
            <a:avLst/>
          </a:prstGeom>
        </p:spPr>
      </p:pic>
      <p:sp useBgFill="1">
        <p:nvSpPr>
          <p:cNvPr id="9" name="Freeform: Shape 8">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2" name="Title 1">
            <a:extLst>
              <a:ext uri="{FF2B5EF4-FFF2-40B4-BE49-F238E27FC236}">
                <a16:creationId xmlns:a16="http://schemas.microsoft.com/office/drawing/2014/main" id="{23452096-6782-4030-BC46-30D382CE9C6D}"/>
              </a:ext>
            </a:extLst>
          </p:cNvPr>
          <p:cNvSpPr>
            <a:spLocks noGrp="1"/>
          </p:cNvSpPr>
          <p:nvPr>
            <p:ph type="title"/>
          </p:nvPr>
        </p:nvSpPr>
        <p:spPr>
          <a:xfrm>
            <a:off x="535525" y="624110"/>
            <a:ext cx="4623955" cy="1280890"/>
          </a:xfrm>
        </p:spPr>
        <p:txBody>
          <a:bodyPr>
            <a:normAutofit/>
          </a:bodyPr>
          <a:lstStyle/>
          <a:p>
            <a:r>
              <a:rPr lang="en-US"/>
              <a:t>WHAT does AzAHP do</a:t>
            </a:r>
          </a:p>
        </p:txBody>
      </p:sp>
      <p:sp>
        <p:nvSpPr>
          <p:cNvPr id="11" name="Rectangle 10">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01A22347-61CD-40D3-98DF-205E57C3B61F}"/>
              </a:ext>
            </a:extLst>
          </p:cNvPr>
          <p:cNvSpPr>
            <a:spLocks noGrp="1"/>
          </p:cNvSpPr>
          <p:nvPr>
            <p:ph idx="1"/>
          </p:nvPr>
        </p:nvSpPr>
        <p:spPr>
          <a:xfrm>
            <a:off x="531812" y="2133600"/>
            <a:ext cx="4625882" cy="3777622"/>
          </a:xfrm>
        </p:spPr>
        <p:txBody>
          <a:bodyPr>
            <a:normAutofit/>
          </a:bodyPr>
          <a:lstStyle/>
          <a:p>
            <a:r>
              <a:rPr lang="en-US"/>
              <a:t>We are the private half of the public-private partnership model that makes AHCCCS one of the most successful managed care programs in the U.S.</a:t>
            </a:r>
          </a:p>
          <a:p>
            <a:r>
              <a:rPr lang="en-US"/>
              <a:t>Our mission is to provide quality health care to the greatest number of people in need, in the most responsible and cost-efficient way possible</a:t>
            </a:r>
            <a:endParaRPr lang="en-US" dirty="0"/>
          </a:p>
        </p:txBody>
      </p:sp>
      <p:pic>
        <p:nvPicPr>
          <p:cNvPr id="28" name="Audio 27">
            <a:hlinkClick r:id="" action="ppaction://media"/>
            <a:extLst>
              <a:ext uri="{FF2B5EF4-FFF2-40B4-BE49-F238E27FC236}">
                <a16:creationId xmlns:a16="http://schemas.microsoft.com/office/drawing/2014/main" id="{226BCF6E-0518-D246-7FE7-38BA68E09C9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97485998"/>
      </p:ext>
    </p:extLst>
  </p:cSld>
  <p:clrMapOvr>
    <a:masterClrMapping/>
  </p:clrMapOvr>
  <mc:AlternateContent xmlns:mc="http://schemas.openxmlformats.org/markup-compatibility/2006">
    <mc:Choice xmlns:p14="http://schemas.microsoft.com/office/powerpoint/2010/main" Requires="p14">
      <p:transition spd="slow" p14:dur="2000" advTm="22308"/>
    </mc:Choice>
    <mc:Fallback>
      <p:transition spd="slow" advTm="22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6065F8A9-9499-4A44-BDAD-F706130FD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1">
            <a:extLst>
              <a:ext uri="{FF2B5EF4-FFF2-40B4-BE49-F238E27FC236}">
                <a16:creationId xmlns:a16="http://schemas.microsoft.com/office/drawing/2014/main" id="{38132C2D-AFE4-478D-A86B-81059C205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3">
            <a:extLst>
              <a:ext uri="{FF2B5EF4-FFF2-40B4-BE49-F238E27FC236}">
                <a16:creationId xmlns:a16="http://schemas.microsoft.com/office/drawing/2014/main" id="{205BFD52-DD96-4666-8D77-C636870FD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92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F05C4D-0650-4198-884B-29BC3C360056}"/>
              </a:ext>
            </a:extLst>
          </p:cNvPr>
          <p:cNvSpPr>
            <a:spLocks noGrp="1"/>
          </p:cNvSpPr>
          <p:nvPr>
            <p:ph type="title"/>
          </p:nvPr>
        </p:nvSpPr>
        <p:spPr>
          <a:xfrm>
            <a:off x="9392813" y="3101093"/>
            <a:ext cx="2454052" cy="3029344"/>
          </a:xfrm>
        </p:spPr>
        <p:txBody>
          <a:bodyPr>
            <a:normAutofit/>
          </a:bodyPr>
          <a:lstStyle/>
          <a:p>
            <a:r>
              <a:rPr lang="en-US" sz="3200">
                <a:solidFill>
                  <a:schemeClr val="bg1"/>
                </a:solidFill>
              </a:rPr>
              <a:t>WHY does AzAHP matter</a:t>
            </a:r>
          </a:p>
        </p:txBody>
      </p:sp>
      <p:sp>
        <p:nvSpPr>
          <p:cNvPr id="16" name="Freeform: Shape 15">
            <a:extLst>
              <a:ext uri="{FF2B5EF4-FFF2-40B4-BE49-F238E27FC236}">
                <a16:creationId xmlns:a16="http://schemas.microsoft.com/office/drawing/2014/main" id="{1941746C-2C12-4564-8342-A3055D836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8132921" y="3187343"/>
            <a:ext cx="1105119" cy="506624"/>
          </a:xfrm>
          <a:custGeom>
            <a:avLst/>
            <a:gdLst>
              <a:gd name="connsiteX0" fmla="*/ 0 w 1105119"/>
              <a:gd name="connsiteY0" fmla="*/ 506624 h 506624"/>
              <a:gd name="connsiteX1" fmla="*/ 759132 w 1105119"/>
              <a:gd name="connsiteY1" fmla="*/ 505572 h 506624"/>
              <a:gd name="connsiteX2" fmla="*/ 849827 w 1105119"/>
              <a:gd name="connsiteY2" fmla="*/ 505572 h 506624"/>
              <a:gd name="connsiteX3" fmla="*/ 864083 w 1105119"/>
              <a:gd name="connsiteY3" fmla="*/ 500804 h 506624"/>
              <a:gd name="connsiteX4" fmla="*/ 869065 w 1105119"/>
              <a:gd name="connsiteY4" fmla="*/ 496035 h 506624"/>
              <a:gd name="connsiteX5" fmla="*/ 1098034 w 1105119"/>
              <a:gd name="connsiteY5" fmla="*/ 267092 h 506624"/>
              <a:gd name="connsiteX6" fmla="*/ 1098034 w 1105119"/>
              <a:gd name="connsiteY6" fmla="*/ 238480 h 506624"/>
              <a:gd name="connsiteX7" fmla="*/ 869065 w 1105119"/>
              <a:gd name="connsiteY7" fmla="*/ 9537 h 506624"/>
              <a:gd name="connsiteX8" fmla="*/ 864083 w 1105119"/>
              <a:gd name="connsiteY8" fmla="*/ 4769 h 506624"/>
              <a:gd name="connsiteX9" fmla="*/ 849827 w 1105119"/>
              <a:gd name="connsiteY9" fmla="*/ 0 h 506624"/>
              <a:gd name="connsiteX10" fmla="*/ 759132 w 1105119"/>
              <a:gd name="connsiteY10" fmla="*/ 0 h 506624"/>
              <a:gd name="connsiteX11" fmla="*/ 0 w 1105119"/>
              <a:gd name="connsiteY11" fmla="*/ 2157 h 50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5119" h="506624">
                <a:moveTo>
                  <a:pt x="0" y="506624"/>
                </a:moveTo>
                <a:lnTo>
                  <a:pt x="759132" y="505572"/>
                </a:lnTo>
                <a:lnTo>
                  <a:pt x="849827" y="505572"/>
                </a:lnTo>
                <a:cubicBezTo>
                  <a:pt x="854636" y="505572"/>
                  <a:pt x="859446" y="500804"/>
                  <a:pt x="864083" y="500804"/>
                </a:cubicBezTo>
                <a:cubicBezTo>
                  <a:pt x="864083" y="496035"/>
                  <a:pt x="869065" y="496035"/>
                  <a:pt x="869065" y="496035"/>
                </a:cubicBezTo>
                <a:lnTo>
                  <a:pt x="1098034" y="267092"/>
                </a:lnTo>
                <a:cubicBezTo>
                  <a:pt x="1107481" y="257555"/>
                  <a:pt x="1107481" y="248018"/>
                  <a:pt x="1098034" y="238480"/>
                </a:cubicBezTo>
                <a:lnTo>
                  <a:pt x="869065" y="9537"/>
                </a:lnTo>
                <a:cubicBezTo>
                  <a:pt x="867519" y="7914"/>
                  <a:pt x="865629" y="6392"/>
                  <a:pt x="864083" y="4769"/>
                </a:cubicBezTo>
                <a:cubicBezTo>
                  <a:pt x="859446" y="0"/>
                  <a:pt x="854636" y="0"/>
                  <a:pt x="849827" y="0"/>
                </a:cubicBezTo>
                <a:lnTo>
                  <a:pt x="759132" y="0"/>
                </a:lnTo>
                <a:lnTo>
                  <a:pt x="0" y="2157"/>
                </a:lnTo>
                <a:close/>
              </a:path>
            </a:pathLst>
          </a:custGeom>
          <a:solidFill>
            <a:schemeClr val="accent1"/>
          </a:solidFill>
          <a:ln>
            <a:noFill/>
          </a:ln>
        </p:spPr>
        <p:txBody>
          <a:bodyPr/>
          <a:lstStyle/>
          <a:p>
            <a:endParaRPr lang="en-US"/>
          </a:p>
        </p:txBody>
      </p:sp>
      <p:graphicFrame>
        <p:nvGraphicFramePr>
          <p:cNvPr id="20" name="Content Placeholder 2">
            <a:extLst>
              <a:ext uri="{FF2B5EF4-FFF2-40B4-BE49-F238E27FC236}">
                <a16:creationId xmlns:a16="http://schemas.microsoft.com/office/drawing/2014/main" id="{048C4609-CF4E-4C49-895D-86CFA42F90F2}"/>
              </a:ext>
            </a:extLst>
          </p:cNvPr>
          <p:cNvGraphicFramePr>
            <a:graphicFrameLocks noGrp="1"/>
          </p:cNvGraphicFramePr>
          <p:nvPr>
            <p:ph idx="1"/>
            <p:extLst>
              <p:ext uri="{D42A27DB-BD31-4B8C-83A1-F6EECF244321}">
                <p14:modId xmlns:p14="http://schemas.microsoft.com/office/powerpoint/2010/main" val="2081665845"/>
              </p:ext>
            </p:extLst>
          </p:nvPr>
        </p:nvGraphicFramePr>
        <p:xfrm>
          <a:off x="616444" y="641551"/>
          <a:ext cx="6832212" cy="59116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1" name="Audio 20">
            <a:hlinkClick r:id="" action="ppaction://media"/>
            <a:extLst>
              <a:ext uri="{FF2B5EF4-FFF2-40B4-BE49-F238E27FC236}">
                <a16:creationId xmlns:a16="http://schemas.microsoft.com/office/drawing/2014/main" id="{5C6845B3-6768-7C73-2FBC-7F176A6C388E}"/>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36063622"/>
      </p:ext>
    </p:extLst>
  </p:cSld>
  <p:clrMapOvr>
    <a:masterClrMapping/>
  </p:clrMapOvr>
  <mc:AlternateContent xmlns:mc="http://schemas.openxmlformats.org/markup-compatibility/2006">
    <mc:Choice xmlns:p14="http://schemas.microsoft.com/office/powerpoint/2010/main" Requires="p14">
      <p:transition spd="slow" p14:dur="2000" advTm="59373"/>
    </mc:Choice>
    <mc:Fallback>
      <p:transition spd="slow" advTm="59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065F8A9-9499-4A44-BDAD-F706130FD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38132C2D-AFE4-478D-A86B-81059C205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5BFD52-DD96-4666-8D77-C636870FD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92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37ADEB-17E1-40B5-A86F-BE033A9495A4}"/>
              </a:ext>
            </a:extLst>
          </p:cNvPr>
          <p:cNvSpPr>
            <a:spLocks noGrp="1"/>
          </p:cNvSpPr>
          <p:nvPr>
            <p:ph type="title"/>
          </p:nvPr>
        </p:nvSpPr>
        <p:spPr>
          <a:xfrm>
            <a:off x="9392813" y="3101093"/>
            <a:ext cx="2454052" cy="3029344"/>
          </a:xfrm>
        </p:spPr>
        <p:txBody>
          <a:bodyPr>
            <a:normAutofit/>
          </a:bodyPr>
          <a:lstStyle/>
          <a:p>
            <a:r>
              <a:rPr lang="en-US" sz="3200">
                <a:solidFill>
                  <a:schemeClr val="bg1"/>
                </a:solidFill>
              </a:rPr>
              <a:t>AzAHP Alliances</a:t>
            </a:r>
          </a:p>
        </p:txBody>
      </p:sp>
      <p:sp>
        <p:nvSpPr>
          <p:cNvPr id="21" name="Freeform: Shape 15">
            <a:extLst>
              <a:ext uri="{FF2B5EF4-FFF2-40B4-BE49-F238E27FC236}">
                <a16:creationId xmlns:a16="http://schemas.microsoft.com/office/drawing/2014/main" id="{1941746C-2C12-4564-8342-A3055D836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8132921" y="3187343"/>
            <a:ext cx="1105119" cy="506624"/>
          </a:xfrm>
          <a:custGeom>
            <a:avLst/>
            <a:gdLst>
              <a:gd name="connsiteX0" fmla="*/ 0 w 1105119"/>
              <a:gd name="connsiteY0" fmla="*/ 506624 h 506624"/>
              <a:gd name="connsiteX1" fmla="*/ 759132 w 1105119"/>
              <a:gd name="connsiteY1" fmla="*/ 505572 h 506624"/>
              <a:gd name="connsiteX2" fmla="*/ 849827 w 1105119"/>
              <a:gd name="connsiteY2" fmla="*/ 505572 h 506624"/>
              <a:gd name="connsiteX3" fmla="*/ 864083 w 1105119"/>
              <a:gd name="connsiteY3" fmla="*/ 500804 h 506624"/>
              <a:gd name="connsiteX4" fmla="*/ 869065 w 1105119"/>
              <a:gd name="connsiteY4" fmla="*/ 496035 h 506624"/>
              <a:gd name="connsiteX5" fmla="*/ 1098034 w 1105119"/>
              <a:gd name="connsiteY5" fmla="*/ 267092 h 506624"/>
              <a:gd name="connsiteX6" fmla="*/ 1098034 w 1105119"/>
              <a:gd name="connsiteY6" fmla="*/ 238480 h 506624"/>
              <a:gd name="connsiteX7" fmla="*/ 869065 w 1105119"/>
              <a:gd name="connsiteY7" fmla="*/ 9537 h 506624"/>
              <a:gd name="connsiteX8" fmla="*/ 864083 w 1105119"/>
              <a:gd name="connsiteY8" fmla="*/ 4769 h 506624"/>
              <a:gd name="connsiteX9" fmla="*/ 849827 w 1105119"/>
              <a:gd name="connsiteY9" fmla="*/ 0 h 506624"/>
              <a:gd name="connsiteX10" fmla="*/ 759132 w 1105119"/>
              <a:gd name="connsiteY10" fmla="*/ 0 h 506624"/>
              <a:gd name="connsiteX11" fmla="*/ 0 w 1105119"/>
              <a:gd name="connsiteY11" fmla="*/ 2157 h 50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5119" h="506624">
                <a:moveTo>
                  <a:pt x="0" y="506624"/>
                </a:moveTo>
                <a:lnTo>
                  <a:pt x="759132" y="505572"/>
                </a:lnTo>
                <a:lnTo>
                  <a:pt x="849827" y="505572"/>
                </a:lnTo>
                <a:cubicBezTo>
                  <a:pt x="854636" y="505572"/>
                  <a:pt x="859446" y="500804"/>
                  <a:pt x="864083" y="500804"/>
                </a:cubicBezTo>
                <a:cubicBezTo>
                  <a:pt x="864083" y="496035"/>
                  <a:pt x="869065" y="496035"/>
                  <a:pt x="869065" y="496035"/>
                </a:cubicBezTo>
                <a:lnTo>
                  <a:pt x="1098034" y="267092"/>
                </a:lnTo>
                <a:cubicBezTo>
                  <a:pt x="1107481" y="257555"/>
                  <a:pt x="1107481" y="248018"/>
                  <a:pt x="1098034" y="238480"/>
                </a:cubicBezTo>
                <a:lnTo>
                  <a:pt x="869065" y="9537"/>
                </a:lnTo>
                <a:cubicBezTo>
                  <a:pt x="867519" y="7914"/>
                  <a:pt x="865629" y="6392"/>
                  <a:pt x="864083" y="4769"/>
                </a:cubicBezTo>
                <a:cubicBezTo>
                  <a:pt x="859446" y="0"/>
                  <a:pt x="854636" y="0"/>
                  <a:pt x="849827" y="0"/>
                </a:cubicBezTo>
                <a:lnTo>
                  <a:pt x="759132" y="0"/>
                </a:lnTo>
                <a:lnTo>
                  <a:pt x="0" y="2157"/>
                </a:lnTo>
                <a:close/>
              </a:path>
            </a:pathLst>
          </a:custGeom>
          <a:solidFill>
            <a:schemeClr val="accent1"/>
          </a:solidFill>
          <a:ln>
            <a:noFill/>
          </a:ln>
        </p:spPr>
        <p:txBody>
          <a:bodyPr/>
          <a:lstStyle/>
          <a:p>
            <a:endParaRPr lang="en-US"/>
          </a:p>
        </p:txBody>
      </p:sp>
      <p:graphicFrame>
        <p:nvGraphicFramePr>
          <p:cNvPr id="5" name="Content Placeholder 2">
            <a:extLst>
              <a:ext uri="{FF2B5EF4-FFF2-40B4-BE49-F238E27FC236}">
                <a16:creationId xmlns:a16="http://schemas.microsoft.com/office/drawing/2014/main" id="{70E6D9C0-9CB3-4A6A-88DE-D18C5A3F6D78}"/>
              </a:ext>
            </a:extLst>
          </p:cNvPr>
          <p:cNvGraphicFramePr>
            <a:graphicFrameLocks noGrp="1"/>
          </p:cNvGraphicFramePr>
          <p:nvPr>
            <p:ph idx="1"/>
            <p:extLst>
              <p:ext uri="{D42A27DB-BD31-4B8C-83A1-F6EECF244321}">
                <p14:modId xmlns:p14="http://schemas.microsoft.com/office/powerpoint/2010/main" val="1397836320"/>
              </p:ext>
            </p:extLst>
          </p:nvPr>
        </p:nvGraphicFramePr>
        <p:xfrm>
          <a:off x="616444" y="483080"/>
          <a:ext cx="6832212" cy="45541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2" name="Audio 51">
            <a:hlinkClick r:id="" action="ppaction://media"/>
            <a:extLst>
              <a:ext uri="{FF2B5EF4-FFF2-40B4-BE49-F238E27FC236}">
                <a16:creationId xmlns:a16="http://schemas.microsoft.com/office/drawing/2014/main" id="{1790703B-5473-E575-6CA3-8D60BAAE1519}"/>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17018990"/>
      </p:ext>
    </p:extLst>
  </p:cSld>
  <p:clrMapOvr>
    <a:masterClrMapping/>
  </p:clrMapOvr>
  <mc:AlternateContent xmlns:mc="http://schemas.openxmlformats.org/markup-compatibility/2006">
    <mc:Choice xmlns:p14="http://schemas.microsoft.com/office/powerpoint/2010/main" Requires="p14">
      <p:transition spd="slow" p14:dur="2000" advTm="36236"/>
    </mc:Choice>
    <mc:Fallback>
      <p:transition spd="slow" advTm="36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86B3F1-70BB-4FE6-8E2E-FA5B3F154112}"/>
              </a:ext>
            </a:extLst>
          </p:cNvPr>
          <p:cNvPicPr>
            <a:picLocks noChangeAspect="1"/>
          </p:cNvPicPr>
          <p:nvPr/>
        </p:nvPicPr>
        <p:blipFill rotWithShape="1">
          <a:blip r:embed="rId4"/>
          <a:srcRect l="24992" r="-1" b="-1"/>
          <a:stretch/>
        </p:blipFill>
        <p:spPr>
          <a:xfrm>
            <a:off x="4485557" y="10"/>
            <a:ext cx="7706443" cy="6857990"/>
          </a:xfrm>
          <a:prstGeom prst="rect">
            <a:avLst/>
          </a:prstGeom>
        </p:spPr>
      </p:pic>
      <p:sp useBgFill="1">
        <p:nvSpPr>
          <p:cNvPr id="9" name="Freeform: Shape 8">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2" name="Title 1">
            <a:extLst>
              <a:ext uri="{FF2B5EF4-FFF2-40B4-BE49-F238E27FC236}">
                <a16:creationId xmlns:a16="http://schemas.microsoft.com/office/drawing/2014/main" id="{16A751F0-6352-4D6B-954C-07F9807694ED}"/>
              </a:ext>
            </a:extLst>
          </p:cNvPr>
          <p:cNvSpPr>
            <a:spLocks noGrp="1"/>
          </p:cNvSpPr>
          <p:nvPr>
            <p:ph type="title"/>
          </p:nvPr>
        </p:nvSpPr>
        <p:spPr>
          <a:xfrm>
            <a:off x="535525" y="624110"/>
            <a:ext cx="4623955" cy="1280890"/>
          </a:xfrm>
        </p:spPr>
        <p:txBody>
          <a:bodyPr>
            <a:normAutofit/>
          </a:bodyPr>
          <a:lstStyle/>
          <a:p>
            <a:r>
              <a:rPr lang="en-US" dirty="0"/>
              <a:t>Credentialing Alliance</a:t>
            </a:r>
          </a:p>
        </p:txBody>
      </p:sp>
      <p:sp>
        <p:nvSpPr>
          <p:cNvPr id="11" name="Rectangle 10">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29C78ACA-4252-431E-A9E4-8275C57CDB92}"/>
              </a:ext>
            </a:extLst>
          </p:cNvPr>
          <p:cNvSpPr>
            <a:spLocks noGrp="1"/>
          </p:cNvSpPr>
          <p:nvPr>
            <p:ph idx="1"/>
          </p:nvPr>
        </p:nvSpPr>
        <p:spPr>
          <a:xfrm>
            <a:off x="531812" y="2133600"/>
            <a:ext cx="4625882" cy="3777622"/>
          </a:xfrm>
        </p:spPr>
        <p:txBody>
          <a:bodyPr>
            <a:normAutofit fontScale="92500" lnSpcReduction="20000"/>
          </a:bodyPr>
          <a:lstStyle/>
          <a:p>
            <a:pPr>
              <a:lnSpc>
                <a:spcPct val="90000"/>
              </a:lnSpc>
            </a:pPr>
            <a:r>
              <a:rPr lang="en-US" sz="1400" dirty="0"/>
              <a:t>All AHCCCS health plans must participate with AzAHP which combined, makes up  the Alliance</a:t>
            </a:r>
          </a:p>
          <a:p>
            <a:pPr>
              <a:lnSpc>
                <a:spcPct val="90000"/>
              </a:lnSpc>
            </a:pPr>
            <a:r>
              <a:rPr lang="en-US" sz="1400" dirty="0"/>
              <a:t>The Alliance continually works to standardize and evaluate the Credentialing process </a:t>
            </a:r>
          </a:p>
          <a:p>
            <a:pPr>
              <a:lnSpc>
                <a:spcPct val="90000"/>
              </a:lnSpc>
            </a:pPr>
            <a:r>
              <a:rPr lang="en-US" sz="1400" dirty="0"/>
              <a:t>The Alliance works with a Credentialing Verification Organization (CVO)</a:t>
            </a:r>
          </a:p>
          <a:p>
            <a:pPr>
              <a:lnSpc>
                <a:spcPct val="90000"/>
              </a:lnSpc>
            </a:pPr>
            <a:r>
              <a:rPr lang="en-US" sz="1400" dirty="0"/>
              <a:t>As a provider or organization/facility, you must submit the appropriate form to each health plan you wish to obtain a contract</a:t>
            </a:r>
          </a:p>
          <a:p>
            <a:pPr>
              <a:lnSpc>
                <a:spcPct val="90000"/>
              </a:lnSpc>
            </a:pPr>
            <a:r>
              <a:rPr lang="en-US" sz="1400" dirty="0"/>
              <a:t>Each health plan independently will make a decision to include a provider or organization/facility in its network based on network need</a:t>
            </a:r>
          </a:p>
          <a:p>
            <a:pPr>
              <a:lnSpc>
                <a:spcPct val="90000"/>
              </a:lnSpc>
            </a:pPr>
            <a:r>
              <a:rPr lang="en-US" sz="1400" dirty="0"/>
              <a:t>AzAHP does not participate in this process or know credentialing status of providers or organizations/facility </a:t>
            </a:r>
          </a:p>
          <a:p>
            <a:pPr marL="0" indent="0">
              <a:lnSpc>
                <a:spcPct val="90000"/>
              </a:lnSpc>
              <a:buNone/>
            </a:pPr>
            <a:r>
              <a:rPr lang="en-US" sz="1400" dirty="0"/>
              <a:t>  </a:t>
            </a:r>
          </a:p>
          <a:p>
            <a:pPr marL="0" indent="0">
              <a:lnSpc>
                <a:spcPct val="90000"/>
              </a:lnSpc>
              <a:buNone/>
            </a:pPr>
            <a:r>
              <a:rPr lang="en-US" sz="1400" dirty="0"/>
              <a:t> </a:t>
            </a:r>
          </a:p>
        </p:txBody>
      </p:sp>
      <p:pic>
        <p:nvPicPr>
          <p:cNvPr id="20" name="Audio 19">
            <a:hlinkClick r:id="" action="ppaction://media"/>
            <a:extLst>
              <a:ext uri="{FF2B5EF4-FFF2-40B4-BE49-F238E27FC236}">
                <a16:creationId xmlns:a16="http://schemas.microsoft.com/office/drawing/2014/main" id="{9C4A3CE4-C7C0-25CC-A620-DFBEE4EB114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5265562"/>
      </p:ext>
    </p:extLst>
  </p:cSld>
  <p:clrMapOvr>
    <a:masterClrMapping/>
  </p:clrMapOvr>
  <mc:AlternateContent xmlns:mc="http://schemas.openxmlformats.org/markup-compatibility/2006">
    <mc:Choice xmlns:p14="http://schemas.microsoft.com/office/powerpoint/2010/main" Requires="p14">
      <p:transition spd="slow" p14:dur="2000" advTm="52421"/>
    </mc:Choice>
    <mc:Fallback>
      <p:transition spd="slow" advTm="52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6AFD431-09B7-42CA-BF39-9FE5DBE5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711C96E-3D2D-48C8-AAB9-C1CB02D1D5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accent1">
              <a:alpha val="30000"/>
            </a:schemeClr>
          </a:solidFill>
        </p:grpSpPr>
        <p:sp>
          <p:nvSpPr>
            <p:cNvPr id="11" name="Freeform 11">
              <a:extLst>
                <a:ext uri="{FF2B5EF4-FFF2-40B4-BE49-F238E27FC236}">
                  <a16:creationId xmlns:a16="http://schemas.microsoft.com/office/drawing/2014/main" id="{0D18AF42-7CD5-4754-91D4-1BE53B5D1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12" name="Freeform 12">
              <a:extLst>
                <a:ext uri="{FF2B5EF4-FFF2-40B4-BE49-F238E27FC236}">
                  <a16:creationId xmlns:a16="http://schemas.microsoft.com/office/drawing/2014/main" id="{A28C8F1A-9407-4D67-8250-D8923BC6D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13" name="Freeform 13">
              <a:extLst>
                <a:ext uri="{FF2B5EF4-FFF2-40B4-BE49-F238E27FC236}">
                  <a16:creationId xmlns:a16="http://schemas.microsoft.com/office/drawing/2014/main" id="{5CE0A2B0-F7F1-442C-A287-CD6F729E2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14" name="Freeform 14">
              <a:extLst>
                <a:ext uri="{FF2B5EF4-FFF2-40B4-BE49-F238E27FC236}">
                  <a16:creationId xmlns:a16="http://schemas.microsoft.com/office/drawing/2014/main" id="{9E69CFA3-AE12-4EAF-A3A1-564BEEFEF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15" name="Freeform 15">
              <a:extLst>
                <a:ext uri="{FF2B5EF4-FFF2-40B4-BE49-F238E27FC236}">
                  <a16:creationId xmlns:a16="http://schemas.microsoft.com/office/drawing/2014/main" id="{ECB64037-2AE8-4CA9-AD8E-7ACC8618F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16" name="Freeform 16">
              <a:extLst>
                <a:ext uri="{FF2B5EF4-FFF2-40B4-BE49-F238E27FC236}">
                  <a16:creationId xmlns:a16="http://schemas.microsoft.com/office/drawing/2014/main" id="{8D319B10-EE8E-453F-A137-D7EEFA208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17" name="Freeform 17">
              <a:extLst>
                <a:ext uri="{FF2B5EF4-FFF2-40B4-BE49-F238E27FC236}">
                  <a16:creationId xmlns:a16="http://schemas.microsoft.com/office/drawing/2014/main" id="{3283F486-509C-4A42-8EED-794A991D2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18" name="Freeform 18">
              <a:extLst>
                <a:ext uri="{FF2B5EF4-FFF2-40B4-BE49-F238E27FC236}">
                  <a16:creationId xmlns:a16="http://schemas.microsoft.com/office/drawing/2014/main" id="{EBBFBB12-E756-4386-9C17-CA574383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19" name="Freeform 19">
              <a:extLst>
                <a:ext uri="{FF2B5EF4-FFF2-40B4-BE49-F238E27FC236}">
                  <a16:creationId xmlns:a16="http://schemas.microsoft.com/office/drawing/2014/main" id="{7ADD0E7E-F4A6-4B3F-8A2F-BCBFAFBA23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20" name="Freeform 20">
              <a:extLst>
                <a:ext uri="{FF2B5EF4-FFF2-40B4-BE49-F238E27FC236}">
                  <a16:creationId xmlns:a16="http://schemas.microsoft.com/office/drawing/2014/main" id="{C19FCFB7-5E71-4197-8EC7-2ACB6DB02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21" name="Freeform 21">
              <a:extLst>
                <a:ext uri="{FF2B5EF4-FFF2-40B4-BE49-F238E27FC236}">
                  <a16:creationId xmlns:a16="http://schemas.microsoft.com/office/drawing/2014/main" id="{EAA533FE-4903-48DD-A921-421A9C44A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22" name="Freeform 22">
              <a:extLst>
                <a:ext uri="{FF2B5EF4-FFF2-40B4-BE49-F238E27FC236}">
                  <a16:creationId xmlns:a16="http://schemas.microsoft.com/office/drawing/2014/main" id="{54CC5D8E-0D6C-4021-B84E-5D6182C0E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sp>
        <p:nvSpPr>
          <p:cNvPr id="2" name="Title 1">
            <a:extLst>
              <a:ext uri="{FF2B5EF4-FFF2-40B4-BE49-F238E27FC236}">
                <a16:creationId xmlns:a16="http://schemas.microsoft.com/office/drawing/2014/main" id="{3B706946-7D58-4E80-9816-A7359CE39A4A}"/>
              </a:ext>
            </a:extLst>
          </p:cNvPr>
          <p:cNvSpPr>
            <a:spLocks noGrp="1"/>
          </p:cNvSpPr>
          <p:nvPr>
            <p:ph type="title"/>
          </p:nvPr>
        </p:nvSpPr>
        <p:spPr>
          <a:xfrm>
            <a:off x="7839756" y="1159566"/>
            <a:ext cx="3662939" cy="4568264"/>
          </a:xfrm>
        </p:spPr>
        <p:txBody>
          <a:bodyPr anchor="ctr">
            <a:normAutofit/>
          </a:bodyPr>
          <a:lstStyle/>
          <a:p>
            <a:r>
              <a:rPr lang="en-US" dirty="0">
                <a:solidFill>
                  <a:schemeClr val="tx1"/>
                </a:solidFill>
              </a:rPr>
              <a:t>AzAHP Forms</a:t>
            </a:r>
          </a:p>
        </p:txBody>
      </p:sp>
      <p:sp>
        <p:nvSpPr>
          <p:cNvPr id="24" name="Freeform 6">
            <a:extLst>
              <a:ext uri="{FF2B5EF4-FFF2-40B4-BE49-F238E27FC236}">
                <a16:creationId xmlns:a16="http://schemas.microsoft.com/office/drawing/2014/main" id="{E7D63BAB-D0DB-4F66-92F9-4D2E0A2E5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43468"/>
            <a:ext cx="7560245" cy="5571066"/>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txBody>
          <a:bodyPr/>
          <a:lstStyle/>
          <a:p>
            <a:endParaRPr lang="en-US"/>
          </a:p>
        </p:txBody>
      </p:sp>
      <p:sp>
        <p:nvSpPr>
          <p:cNvPr id="3" name="Content Placeholder 2">
            <a:extLst>
              <a:ext uri="{FF2B5EF4-FFF2-40B4-BE49-F238E27FC236}">
                <a16:creationId xmlns:a16="http://schemas.microsoft.com/office/drawing/2014/main" id="{6EAD5F7A-9092-4E5B-95F0-1F367E45A5B9}"/>
              </a:ext>
            </a:extLst>
          </p:cNvPr>
          <p:cNvSpPr>
            <a:spLocks noGrp="1"/>
          </p:cNvSpPr>
          <p:nvPr>
            <p:ph idx="1"/>
          </p:nvPr>
        </p:nvSpPr>
        <p:spPr>
          <a:xfrm>
            <a:off x="637310" y="1286934"/>
            <a:ext cx="5292436" cy="4536350"/>
          </a:xfrm>
        </p:spPr>
        <p:txBody>
          <a:bodyPr anchor="ctr">
            <a:normAutofit fontScale="92500"/>
          </a:bodyPr>
          <a:lstStyle/>
          <a:p>
            <a:r>
              <a:rPr lang="en-US" dirty="0">
                <a:solidFill>
                  <a:srgbClr val="FFFFFF"/>
                </a:solidFill>
              </a:rPr>
              <a:t>The  AzAHP Forms are used by all health plans</a:t>
            </a:r>
          </a:p>
          <a:p>
            <a:pPr lvl="1"/>
            <a:r>
              <a:rPr lang="en-US" dirty="0">
                <a:solidFill>
                  <a:srgbClr val="FFFFFF"/>
                </a:solidFill>
              </a:rPr>
              <a:t>You only need to fill out ONE  form</a:t>
            </a:r>
          </a:p>
          <a:p>
            <a:pPr lvl="1"/>
            <a:r>
              <a:rPr lang="en-US" dirty="0">
                <a:solidFill>
                  <a:srgbClr val="FFFFFF"/>
                </a:solidFill>
              </a:rPr>
              <a:t>The forms can be submitted to any and all health plans  </a:t>
            </a:r>
          </a:p>
          <a:p>
            <a:pPr lvl="1"/>
            <a:r>
              <a:rPr lang="en-US" dirty="0">
                <a:solidFill>
                  <a:srgbClr val="FFFFFF"/>
                </a:solidFill>
              </a:rPr>
              <a:t>The  </a:t>
            </a:r>
            <a:r>
              <a:rPr lang="en-US" b="1" dirty="0">
                <a:solidFill>
                  <a:schemeClr val="bg1"/>
                </a:solidFill>
              </a:rPr>
              <a:t>forms can be found on any health plan’s webpages</a:t>
            </a:r>
            <a:r>
              <a:rPr lang="en-US" dirty="0">
                <a:solidFill>
                  <a:srgbClr val="FFFFFF"/>
                </a:solidFill>
              </a:rPr>
              <a:t> and also on www.azahp.org</a:t>
            </a:r>
          </a:p>
          <a:p>
            <a:pPr lvl="1"/>
            <a:r>
              <a:rPr lang="en-US" dirty="0">
                <a:solidFill>
                  <a:srgbClr val="FFFFFF"/>
                </a:solidFill>
              </a:rPr>
              <a:t>More information about the Credentialing and Contracting process can be found in Session #3 Credentialing and Contracting Processes </a:t>
            </a:r>
          </a:p>
          <a:p>
            <a:pPr lvl="1"/>
            <a:r>
              <a:rPr lang="en-US" dirty="0">
                <a:solidFill>
                  <a:srgbClr val="FFFFFF"/>
                </a:solidFill>
              </a:rPr>
              <a:t>More information about the Practitioner Data Form can be found in Session #4 Practitioner Data Form</a:t>
            </a:r>
          </a:p>
          <a:p>
            <a:pPr lvl="1"/>
            <a:r>
              <a:rPr lang="en-US" dirty="0">
                <a:solidFill>
                  <a:srgbClr val="FFFFFF"/>
                </a:solidFill>
              </a:rPr>
              <a:t>The other forms available will be covered in different sessions</a:t>
            </a:r>
          </a:p>
        </p:txBody>
      </p:sp>
      <p:pic>
        <p:nvPicPr>
          <p:cNvPr id="40" name="Audio 39">
            <a:hlinkClick r:id="" action="ppaction://media"/>
            <a:extLst>
              <a:ext uri="{FF2B5EF4-FFF2-40B4-BE49-F238E27FC236}">
                <a16:creationId xmlns:a16="http://schemas.microsoft.com/office/drawing/2014/main" id="{3725AD67-3C8F-824D-4F31-44A4569FED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124745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40728"/>
    </mc:Choice>
    <mc:Fallback>
      <p:transition spd="slow" advTm="40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1FF9CEF5-A50D-4B8B-9852-D76F70378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D222F87-FF57-4850-9D37-A08431BA8E1E}"/>
              </a:ext>
            </a:extLst>
          </p:cNvPr>
          <p:cNvPicPr>
            <a:picLocks noChangeAspect="1"/>
          </p:cNvPicPr>
          <p:nvPr/>
        </p:nvPicPr>
        <p:blipFill rotWithShape="1">
          <a:blip r:embed="rId4">
            <a:alphaModFix amt="40000"/>
          </a:blip>
          <a:srcRect b="15730"/>
          <a:stretch/>
        </p:blipFill>
        <p:spPr>
          <a:xfrm>
            <a:off x="20" y="10"/>
            <a:ext cx="12191980" cy="6857990"/>
          </a:xfrm>
          <a:prstGeom prst="rect">
            <a:avLst/>
          </a:prstGeom>
        </p:spPr>
      </p:pic>
      <p:sp>
        <p:nvSpPr>
          <p:cNvPr id="2" name="TextBox 1">
            <a:extLst>
              <a:ext uri="{FF2B5EF4-FFF2-40B4-BE49-F238E27FC236}">
                <a16:creationId xmlns:a16="http://schemas.microsoft.com/office/drawing/2014/main" id="{B58214F8-3191-4D3E-878E-FF347A0B6246}"/>
              </a:ext>
            </a:extLst>
          </p:cNvPr>
          <p:cNvSpPr txBox="1"/>
          <p:nvPr/>
        </p:nvSpPr>
        <p:spPr>
          <a:xfrm>
            <a:off x="2589213" y="2514600"/>
            <a:ext cx="8915399" cy="2262781"/>
          </a:xfrm>
          <a:prstGeom prst="rect">
            <a:avLst/>
          </a:prstGeom>
        </p:spPr>
        <p:txBody>
          <a:bodyPr vert="horz" lIns="91440" tIns="45720" rIns="91440" bIns="45720" rtlCol="0" anchor="b">
            <a:normAutofit fontScale="92500" lnSpcReduction="20000"/>
          </a:bodyPr>
          <a:lstStyle/>
          <a:p>
            <a:pPr>
              <a:lnSpc>
                <a:spcPct val="90000"/>
              </a:lnSpc>
              <a:spcBef>
                <a:spcPct val="0"/>
              </a:spcBef>
              <a:spcAft>
                <a:spcPts val="600"/>
              </a:spcAft>
            </a:pPr>
            <a:r>
              <a:rPr lang="en-US" sz="3000" dirty="0">
                <a:latin typeface="+mj-lt"/>
                <a:ea typeface="+mj-ea"/>
                <a:cs typeface="+mj-cs"/>
              </a:rPr>
              <a:t>Thank you for taking time to listen to Session #2 Who is AzAHP  </a:t>
            </a:r>
          </a:p>
          <a:p>
            <a:pPr>
              <a:lnSpc>
                <a:spcPct val="90000"/>
              </a:lnSpc>
              <a:spcBef>
                <a:spcPct val="0"/>
              </a:spcBef>
              <a:spcAft>
                <a:spcPts val="600"/>
              </a:spcAft>
            </a:pPr>
            <a:endParaRPr lang="en-US" sz="3000" dirty="0">
              <a:latin typeface="+mj-lt"/>
              <a:ea typeface="+mj-ea"/>
              <a:cs typeface="+mj-cs"/>
            </a:endParaRPr>
          </a:p>
          <a:p>
            <a:pPr>
              <a:lnSpc>
                <a:spcPct val="90000"/>
              </a:lnSpc>
              <a:spcBef>
                <a:spcPct val="0"/>
              </a:spcBef>
              <a:spcAft>
                <a:spcPts val="600"/>
              </a:spcAft>
            </a:pPr>
            <a:r>
              <a:rPr lang="en-US" sz="3000" dirty="0">
                <a:latin typeface="+mj-lt"/>
                <a:ea typeface="+mj-ea"/>
                <a:cs typeface="+mj-cs"/>
              </a:rPr>
              <a:t>If you have additional questions, please go to </a:t>
            </a:r>
            <a:r>
              <a:rPr lang="en-US" sz="3000" dirty="0">
                <a:latin typeface="+mj-lt"/>
                <a:ea typeface="+mj-ea"/>
                <a:cs typeface="+mj-cs"/>
                <a:hlinkClick r:id="rId5"/>
              </a:rPr>
              <a:t>www.azahp.org</a:t>
            </a:r>
            <a:r>
              <a:rPr lang="en-US" sz="3000" dirty="0">
                <a:latin typeface="+mj-lt"/>
                <a:ea typeface="+mj-ea"/>
                <a:cs typeface="+mj-cs"/>
              </a:rPr>
              <a:t>, click on AzAHP Credentialing Alliance and click on “Ask Pat”</a:t>
            </a:r>
          </a:p>
        </p:txBody>
      </p:sp>
      <p:sp>
        <p:nvSpPr>
          <p:cNvPr id="43" name="Rectangle 42">
            <a:extLst>
              <a:ext uri="{FF2B5EF4-FFF2-40B4-BE49-F238E27FC236}">
                <a16:creationId xmlns:a16="http://schemas.microsoft.com/office/drawing/2014/main" id="{30684D86-C9D1-40C3-A9B6-EC935C7312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Freeform 33">
            <a:extLst>
              <a:ext uri="{FF2B5EF4-FFF2-40B4-BE49-F238E27FC236}">
                <a16:creationId xmlns:a16="http://schemas.microsoft.com/office/drawing/2014/main" id="{1EDF7896-F56A-49DA-90F3-F5CE8B98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p:nvSpPr>
          <p:cNvPr id="3" name="TextBox 2">
            <a:extLst>
              <a:ext uri="{FF2B5EF4-FFF2-40B4-BE49-F238E27FC236}">
                <a16:creationId xmlns:a16="http://schemas.microsoft.com/office/drawing/2014/main" id="{1EE7F2BC-BDDB-4FAB-8B17-A8A1EF819216}"/>
              </a:ext>
            </a:extLst>
          </p:cNvPr>
          <p:cNvSpPr txBox="1"/>
          <p:nvPr/>
        </p:nvSpPr>
        <p:spPr>
          <a:xfrm>
            <a:off x="1873188" y="4882718"/>
            <a:ext cx="9294920" cy="646331"/>
          </a:xfrm>
          <a:prstGeom prst="rect">
            <a:avLst/>
          </a:prstGeom>
          <a:noFill/>
        </p:spPr>
        <p:txBody>
          <a:bodyPr wrap="square" rtlCol="0">
            <a:spAutoFit/>
          </a:bodyPr>
          <a:lstStyle/>
          <a:p>
            <a:pPr>
              <a:spcAft>
                <a:spcPts val="600"/>
              </a:spcAft>
            </a:pPr>
            <a:r>
              <a:rPr lang="en-US" dirty="0"/>
              <a:t>AzAHP wishes to thank all the AHCCCS Health Plans for their assistance in developing the Provider Education Series.  </a:t>
            </a:r>
            <a:endParaRPr lang="en-US"/>
          </a:p>
        </p:txBody>
      </p:sp>
      <p:pic>
        <p:nvPicPr>
          <p:cNvPr id="44" name="Audio 43">
            <a:hlinkClick r:id="" action="ppaction://media"/>
            <a:extLst>
              <a:ext uri="{FF2B5EF4-FFF2-40B4-BE49-F238E27FC236}">
                <a16:creationId xmlns:a16="http://schemas.microsoft.com/office/drawing/2014/main" id="{F00E879C-2164-C5E9-E03B-595FE5F76E0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574959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30304"/>
    </mc:Choice>
    <mc:Fallback>
      <p:transition spd="slow" advTm="30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TotalTime>
  <Words>608</Words>
  <Application>Microsoft Office PowerPoint</Application>
  <PresentationFormat>Widescreen</PresentationFormat>
  <Paragraphs>52</Paragraphs>
  <Slides>8</Slides>
  <Notes>0</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Century Gothic</vt:lpstr>
      <vt:lpstr>Wingdings 3</vt:lpstr>
      <vt:lpstr>Wisp</vt:lpstr>
      <vt:lpstr>PROVIDER EDUCATION SERIES Presented by AzAHP and AHCCCS Health Plans</vt:lpstr>
      <vt:lpstr>WHO IS Arizona Association of Health Plans (AzAHP)</vt:lpstr>
      <vt:lpstr>WHAT does AzAHP do</vt:lpstr>
      <vt:lpstr>WHY does AzAHP matter</vt:lpstr>
      <vt:lpstr>AzAHP Alliances</vt:lpstr>
      <vt:lpstr>Credentialing Alliance</vt:lpstr>
      <vt:lpstr>AzAHP Forms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PROVIDER EDUCATION SERIES Presented by AzAHP and AHCCCS Health Plans</dc:title>
  <dc:creator>Ryan Ouimette</dc:creator>
  <cp:lastModifiedBy>Pats Seabert</cp:lastModifiedBy>
  <cp:revision>9</cp:revision>
  <dcterms:created xsi:type="dcterms:W3CDTF">2020-05-11T17:48:35Z</dcterms:created>
  <dcterms:modified xsi:type="dcterms:W3CDTF">2026-04-24T21:24:22Z</dcterms:modified>
</cp:coreProperties>
</file>